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5543550" cy="150479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>
        <p:scale>
          <a:sx n="97" d="100"/>
          <a:sy n="97" d="100"/>
        </p:scale>
        <p:origin x="3304" y="-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08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8CD919-023E-46B9-A1A4-1B4D5273C897}" type="datetimeFigureOut">
              <a:rPr lang="zh-HK" altLang="en-US" smtClean="0"/>
              <a:t>26/09/22</a:t>
            </a:fld>
            <a:endParaRPr lang="zh-HK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2860675" y="1143000"/>
            <a:ext cx="11366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HK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4675AB-EF89-46E9-8B75-3E2F06CD227B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940587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5766" y="2462704"/>
            <a:ext cx="4712018" cy="5238903"/>
          </a:xfrm>
        </p:spPr>
        <p:txBody>
          <a:bodyPr anchor="b"/>
          <a:lstStyle>
            <a:lvl1pPr algn="ctr">
              <a:defRPr sz="3638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2944" y="7903639"/>
            <a:ext cx="4157663" cy="3633095"/>
          </a:xfrm>
        </p:spPr>
        <p:txBody>
          <a:bodyPr/>
          <a:lstStyle>
            <a:lvl1pPr marL="0" indent="0" algn="ctr">
              <a:buNone/>
              <a:defRPr sz="1455"/>
            </a:lvl1pPr>
            <a:lvl2pPr marL="277200" indent="0" algn="ctr">
              <a:buNone/>
              <a:defRPr sz="1213"/>
            </a:lvl2pPr>
            <a:lvl3pPr marL="554401" indent="0" algn="ctr">
              <a:buNone/>
              <a:defRPr sz="1091"/>
            </a:lvl3pPr>
            <a:lvl4pPr marL="831601" indent="0" algn="ctr">
              <a:buNone/>
              <a:defRPr sz="970"/>
            </a:lvl4pPr>
            <a:lvl5pPr marL="1108801" indent="0" algn="ctr">
              <a:buNone/>
              <a:defRPr sz="970"/>
            </a:lvl5pPr>
            <a:lvl6pPr marL="1386002" indent="0" algn="ctr">
              <a:buNone/>
              <a:defRPr sz="970"/>
            </a:lvl6pPr>
            <a:lvl7pPr marL="1663202" indent="0" algn="ctr">
              <a:buNone/>
              <a:defRPr sz="970"/>
            </a:lvl7pPr>
            <a:lvl8pPr marL="1940403" indent="0" algn="ctr">
              <a:buNone/>
              <a:defRPr sz="970"/>
            </a:lvl8pPr>
            <a:lvl9pPr marL="2217603" indent="0" algn="ctr">
              <a:buNone/>
              <a:defRPr sz="97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D92EC-BA62-4F48-9592-B972610456F6}" type="datetimeFigureOut">
              <a:rPr lang="zh-HK" altLang="en-US" smtClean="0"/>
              <a:t>26/09/22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C0BD5-30EC-4896-9741-DD3581BCC07F}" type="slidenum">
              <a:rPr lang="zh-HK" altLang="en-US" smtClean="0"/>
              <a:t>‹#›</a:t>
            </a:fld>
            <a:endParaRPr lang="zh-HK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" y="-1"/>
            <a:ext cx="5543503" cy="15048045"/>
          </a:xfrm>
          <a:prstGeom prst="rect">
            <a:avLst/>
          </a:prstGeom>
        </p:spPr>
      </p:pic>
      <p:grpSp>
        <p:nvGrpSpPr>
          <p:cNvPr id="9" name="群組 8"/>
          <p:cNvGrpSpPr/>
          <p:nvPr userDrawn="1"/>
        </p:nvGrpSpPr>
        <p:grpSpPr>
          <a:xfrm>
            <a:off x="1974599" y="772733"/>
            <a:ext cx="1599288" cy="833904"/>
            <a:chOff x="2571910" y="1485921"/>
            <a:chExt cx="6797446" cy="3544338"/>
          </a:xfrm>
        </p:grpSpPr>
        <p:grpSp>
          <p:nvGrpSpPr>
            <p:cNvPr id="10" name="群組 9"/>
            <p:cNvGrpSpPr/>
            <p:nvPr/>
          </p:nvGrpSpPr>
          <p:grpSpPr>
            <a:xfrm>
              <a:off x="5397522" y="1485921"/>
              <a:ext cx="1216025" cy="1882775"/>
              <a:chOff x="5397522" y="1485921"/>
              <a:chExt cx="1216025" cy="1882775"/>
            </a:xfrm>
          </p:grpSpPr>
          <p:sp>
            <p:nvSpPr>
              <p:cNvPr id="68" name="Freeform 5"/>
              <p:cNvSpPr>
                <a:spLocks/>
              </p:cNvSpPr>
              <p:nvPr/>
            </p:nvSpPr>
            <p:spPr bwMode="auto">
              <a:xfrm>
                <a:off x="5667397" y="2298721"/>
                <a:ext cx="674688" cy="1069975"/>
              </a:xfrm>
              <a:custGeom>
                <a:avLst/>
                <a:gdLst>
                  <a:gd name="T0" fmla="*/ 979 w 979"/>
                  <a:gd name="T1" fmla="*/ 1556 h 1556"/>
                  <a:gd name="T2" fmla="*/ 659 w 979"/>
                  <a:gd name="T3" fmla="*/ 1022 h 1556"/>
                  <a:gd name="T4" fmla="*/ 649 w 979"/>
                  <a:gd name="T5" fmla="*/ 990 h 1556"/>
                  <a:gd name="T6" fmla="*/ 649 w 979"/>
                  <a:gd name="T7" fmla="*/ 978 h 1556"/>
                  <a:gd name="T8" fmla="*/ 649 w 979"/>
                  <a:gd name="T9" fmla="*/ 950 h 1556"/>
                  <a:gd name="T10" fmla="*/ 649 w 979"/>
                  <a:gd name="T11" fmla="*/ 0 h 1556"/>
                  <a:gd name="T12" fmla="*/ 528 w 979"/>
                  <a:gd name="T13" fmla="*/ 0 h 1556"/>
                  <a:gd name="T14" fmla="*/ 528 w 979"/>
                  <a:gd name="T15" fmla="*/ 991 h 1556"/>
                  <a:gd name="T16" fmla="*/ 528 w 979"/>
                  <a:gd name="T17" fmla="*/ 1021 h 1556"/>
                  <a:gd name="T18" fmla="*/ 740 w 979"/>
                  <a:gd name="T19" fmla="*/ 1375 h 1556"/>
                  <a:gd name="T20" fmla="*/ 240 w 979"/>
                  <a:gd name="T21" fmla="*/ 1375 h 1556"/>
                  <a:gd name="T22" fmla="*/ 452 w 979"/>
                  <a:gd name="T23" fmla="*/ 1021 h 1556"/>
                  <a:gd name="T24" fmla="*/ 452 w 979"/>
                  <a:gd name="T25" fmla="*/ 991 h 1556"/>
                  <a:gd name="T26" fmla="*/ 452 w 979"/>
                  <a:gd name="T27" fmla="*/ 0 h 1556"/>
                  <a:gd name="T28" fmla="*/ 331 w 979"/>
                  <a:gd name="T29" fmla="*/ 0 h 1556"/>
                  <a:gd name="T30" fmla="*/ 331 w 979"/>
                  <a:gd name="T31" fmla="*/ 950 h 1556"/>
                  <a:gd name="T32" fmla="*/ 331 w 979"/>
                  <a:gd name="T33" fmla="*/ 978 h 1556"/>
                  <a:gd name="T34" fmla="*/ 331 w 979"/>
                  <a:gd name="T35" fmla="*/ 990 h 1556"/>
                  <a:gd name="T36" fmla="*/ 321 w 979"/>
                  <a:gd name="T37" fmla="*/ 1022 h 1556"/>
                  <a:gd name="T38" fmla="*/ 0 w 979"/>
                  <a:gd name="T39" fmla="*/ 1556 h 1556"/>
                  <a:gd name="T40" fmla="*/ 979 w 979"/>
                  <a:gd name="T41" fmla="*/ 1556 h 1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79" h="1556">
                    <a:moveTo>
                      <a:pt x="979" y="1556"/>
                    </a:moveTo>
                    <a:cubicBezTo>
                      <a:pt x="659" y="1022"/>
                      <a:pt x="659" y="1022"/>
                      <a:pt x="659" y="1022"/>
                    </a:cubicBezTo>
                    <a:cubicBezTo>
                      <a:pt x="659" y="1022"/>
                      <a:pt x="649" y="1010"/>
                      <a:pt x="649" y="990"/>
                    </a:cubicBezTo>
                    <a:cubicBezTo>
                      <a:pt x="649" y="978"/>
                      <a:pt x="649" y="978"/>
                      <a:pt x="649" y="978"/>
                    </a:cubicBezTo>
                    <a:cubicBezTo>
                      <a:pt x="649" y="950"/>
                      <a:pt x="649" y="950"/>
                      <a:pt x="649" y="950"/>
                    </a:cubicBezTo>
                    <a:cubicBezTo>
                      <a:pt x="649" y="0"/>
                      <a:pt x="649" y="0"/>
                      <a:pt x="649" y="0"/>
                    </a:cubicBezTo>
                    <a:cubicBezTo>
                      <a:pt x="528" y="0"/>
                      <a:pt x="528" y="0"/>
                      <a:pt x="528" y="0"/>
                    </a:cubicBezTo>
                    <a:cubicBezTo>
                      <a:pt x="528" y="991"/>
                      <a:pt x="528" y="991"/>
                      <a:pt x="528" y="991"/>
                    </a:cubicBezTo>
                    <a:cubicBezTo>
                      <a:pt x="528" y="1021"/>
                      <a:pt x="528" y="1021"/>
                      <a:pt x="528" y="1021"/>
                    </a:cubicBezTo>
                    <a:cubicBezTo>
                      <a:pt x="538" y="1031"/>
                      <a:pt x="740" y="1375"/>
                      <a:pt x="740" y="1375"/>
                    </a:cubicBezTo>
                    <a:cubicBezTo>
                      <a:pt x="240" y="1375"/>
                      <a:pt x="240" y="1375"/>
                      <a:pt x="240" y="1375"/>
                    </a:cubicBezTo>
                    <a:cubicBezTo>
                      <a:pt x="240" y="1375"/>
                      <a:pt x="441" y="1031"/>
                      <a:pt x="452" y="1021"/>
                    </a:cubicBezTo>
                    <a:cubicBezTo>
                      <a:pt x="452" y="991"/>
                      <a:pt x="452" y="991"/>
                      <a:pt x="452" y="991"/>
                    </a:cubicBezTo>
                    <a:cubicBezTo>
                      <a:pt x="452" y="0"/>
                      <a:pt x="452" y="0"/>
                      <a:pt x="452" y="0"/>
                    </a:cubicBezTo>
                    <a:cubicBezTo>
                      <a:pt x="331" y="0"/>
                      <a:pt x="331" y="0"/>
                      <a:pt x="331" y="0"/>
                    </a:cubicBezTo>
                    <a:cubicBezTo>
                      <a:pt x="331" y="950"/>
                      <a:pt x="331" y="950"/>
                      <a:pt x="331" y="950"/>
                    </a:cubicBezTo>
                    <a:cubicBezTo>
                      <a:pt x="331" y="978"/>
                      <a:pt x="331" y="978"/>
                      <a:pt x="331" y="978"/>
                    </a:cubicBezTo>
                    <a:cubicBezTo>
                      <a:pt x="331" y="990"/>
                      <a:pt x="331" y="990"/>
                      <a:pt x="331" y="990"/>
                    </a:cubicBezTo>
                    <a:cubicBezTo>
                      <a:pt x="331" y="1010"/>
                      <a:pt x="321" y="1022"/>
                      <a:pt x="321" y="1022"/>
                    </a:cubicBezTo>
                    <a:cubicBezTo>
                      <a:pt x="0" y="1556"/>
                      <a:pt x="0" y="1556"/>
                      <a:pt x="0" y="1556"/>
                    </a:cubicBezTo>
                    <a:lnTo>
                      <a:pt x="979" y="155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  <p:sp>
            <p:nvSpPr>
              <p:cNvPr id="69" name="Freeform 6"/>
              <p:cNvSpPr>
                <a:spLocks/>
              </p:cNvSpPr>
              <p:nvPr/>
            </p:nvSpPr>
            <p:spPr bwMode="auto">
              <a:xfrm>
                <a:off x="5699147" y="1485921"/>
                <a:ext cx="615950" cy="336550"/>
              </a:xfrm>
              <a:custGeom>
                <a:avLst/>
                <a:gdLst>
                  <a:gd name="T0" fmla="*/ 834 w 894"/>
                  <a:gd name="T1" fmla="*/ 490 h 490"/>
                  <a:gd name="T2" fmla="*/ 679 w 894"/>
                  <a:gd name="T3" fmla="*/ 77 h 490"/>
                  <a:gd name="T4" fmla="*/ 430 w 894"/>
                  <a:gd name="T5" fmla="*/ 0 h 490"/>
                  <a:gd name="T6" fmla="*/ 198 w 894"/>
                  <a:gd name="T7" fmla="*/ 77 h 490"/>
                  <a:gd name="T8" fmla="*/ 51 w 894"/>
                  <a:gd name="T9" fmla="*/ 490 h 490"/>
                  <a:gd name="T10" fmla="*/ 834 w 894"/>
                  <a:gd name="T11" fmla="*/ 490 h 4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94" h="490">
                    <a:moveTo>
                      <a:pt x="834" y="490"/>
                    </a:moveTo>
                    <a:cubicBezTo>
                      <a:pt x="834" y="490"/>
                      <a:pt x="894" y="241"/>
                      <a:pt x="679" y="77"/>
                    </a:cubicBezTo>
                    <a:cubicBezTo>
                      <a:pt x="679" y="77"/>
                      <a:pt x="593" y="0"/>
                      <a:pt x="430" y="0"/>
                    </a:cubicBezTo>
                    <a:cubicBezTo>
                      <a:pt x="284" y="0"/>
                      <a:pt x="198" y="77"/>
                      <a:pt x="198" y="77"/>
                    </a:cubicBezTo>
                    <a:cubicBezTo>
                      <a:pt x="0" y="215"/>
                      <a:pt x="51" y="490"/>
                      <a:pt x="51" y="490"/>
                    </a:cubicBezTo>
                    <a:lnTo>
                      <a:pt x="834" y="49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  <p:sp>
            <p:nvSpPr>
              <p:cNvPr id="70" name="Freeform 7"/>
              <p:cNvSpPr>
                <a:spLocks/>
              </p:cNvSpPr>
              <p:nvPr/>
            </p:nvSpPr>
            <p:spPr bwMode="auto">
              <a:xfrm>
                <a:off x="5742010" y="1839934"/>
                <a:ext cx="525463" cy="30163"/>
              </a:xfrm>
              <a:custGeom>
                <a:avLst/>
                <a:gdLst>
                  <a:gd name="T0" fmla="*/ 14 w 765"/>
                  <a:gd name="T1" fmla="*/ 43 h 43"/>
                  <a:gd name="T2" fmla="*/ 750 w 765"/>
                  <a:gd name="T3" fmla="*/ 43 h 43"/>
                  <a:gd name="T4" fmla="*/ 765 w 765"/>
                  <a:gd name="T5" fmla="*/ 0 h 43"/>
                  <a:gd name="T6" fmla="*/ 0 w 765"/>
                  <a:gd name="T7" fmla="*/ 0 h 43"/>
                  <a:gd name="T8" fmla="*/ 14 w 765"/>
                  <a:gd name="T9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5" h="43">
                    <a:moveTo>
                      <a:pt x="14" y="43"/>
                    </a:moveTo>
                    <a:cubicBezTo>
                      <a:pt x="750" y="43"/>
                      <a:pt x="750" y="43"/>
                      <a:pt x="750" y="43"/>
                    </a:cubicBezTo>
                    <a:cubicBezTo>
                      <a:pt x="756" y="29"/>
                      <a:pt x="761" y="15"/>
                      <a:pt x="76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" y="15"/>
                      <a:pt x="9" y="29"/>
                      <a:pt x="14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  <p:sp>
            <p:nvSpPr>
              <p:cNvPr id="71" name="Freeform 8"/>
              <p:cNvSpPr>
                <a:spLocks/>
              </p:cNvSpPr>
              <p:nvPr/>
            </p:nvSpPr>
            <p:spPr bwMode="auto">
              <a:xfrm>
                <a:off x="5759472" y="1887559"/>
                <a:ext cx="490538" cy="28575"/>
              </a:xfrm>
              <a:custGeom>
                <a:avLst/>
                <a:gdLst>
                  <a:gd name="T0" fmla="*/ 713 w 713"/>
                  <a:gd name="T1" fmla="*/ 0 h 43"/>
                  <a:gd name="T2" fmla="*/ 0 w 713"/>
                  <a:gd name="T3" fmla="*/ 0 h 43"/>
                  <a:gd name="T4" fmla="*/ 25 w 713"/>
                  <a:gd name="T5" fmla="*/ 43 h 43"/>
                  <a:gd name="T6" fmla="*/ 688 w 713"/>
                  <a:gd name="T7" fmla="*/ 43 h 43"/>
                  <a:gd name="T8" fmla="*/ 713 w 713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3" h="43">
                    <a:moveTo>
                      <a:pt x="71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7" y="15"/>
                      <a:pt x="16" y="29"/>
                      <a:pt x="25" y="43"/>
                    </a:cubicBezTo>
                    <a:cubicBezTo>
                      <a:pt x="688" y="43"/>
                      <a:pt x="688" y="43"/>
                      <a:pt x="688" y="43"/>
                    </a:cubicBezTo>
                    <a:cubicBezTo>
                      <a:pt x="697" y="29"/>
                      <a:pt x="705" y="15"/>
                      <a:pt x="71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  <p:sp>
            <p:nvSpPr>
              <p:cNvPr id="72" name="Freeform 9"/>
              <p:cNvSpPr>
                <a:spLocks/>
              </p:cNvSpPr>
              <p:nvPr/>
            </p:nvSpPr>
            <p:spPr bwMode="auto">
              <a:xfrm>
                <a:off x="5789635" y="1935184"/>
                <a:ext cx="430213" cy="22225"/>
              </a:xfrm>
              <a:custGeom>
                <a:avLst/>
                <a:gdLst>
                  <a:gd name="T0" fmla="*/ 30 w 627"/>
                  <a:gd name="T1" fmla="*/ 34 h 34"/>
                  <a:gd name="T2" fmla="*/ 597 w 627"/>
                  <a:gd name="T3" fmla="*/ 34 h 34"/>
                  <a:gd name="T4" fmla="*/ 627 w 627"/>
                  <a:gd name="T5" fmla="*/ 0 h 34"/>
                  <a:gd name="T6" fmla="*/ 0 w 627"/>
                  <a:gd name="T7" fmla="*/ 0 h 34"/>
                  <a:gd name="T8" fmla="*/ 30 w 627"/>
                  <a:gd name="T9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7" h="34">
                    <a:moveTo>
                      <a:pt x="30" y="34"/>
                    </a:moveTo>
                    <a:cubicBezTo>
                      <a:pt x="597" y="34"/>
                      <a:pt x="597" y="34"/>
                      <a:pt x="597" y="34"/>
                    </a:cubicBezTo>
                    <a:cubicBezTo>
                      <a:pt x="608" y="23"/>
                      <a:pt x="618" y="12"/>
                      <a:pt x="62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12"/>
                      <a:pt x="19" y="23"/>
                      <a:pt x="30" y="3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  <p:sp>
            <p:nvSpPr>
              <p:cNvPr id="73" name="Freeform 10"/>
              <p:cNvSpPr>
                <a:spLocks/>
              </p:cNvSpPr>
              <p:nvPr/>
            </p:nvSpPr>
            <p:spPr bwMode="auto">
              <a:xfrm>
                <a:off x="5829322" y="1976459"/>
                <a:ext cx="350838" cy="17463"/>
              </a:xfrm>
              <a:custGeom>
                <a:avLst/>
                <a:gdLst>
                  <a:gd name="T0" fmla="*/ 33 w 511"/>
                  <a:gd name="T1" fmla="*/ 26 h 26"/>
                  <a:gd name="T2" fmla="*/ 478 w 511"/>
                  <a:gd name="T3" fmla="*/ 26 h 26"/>
                  <a:gd name="T4" fmla="*/ 511 w 511"/>
                  <a:gd name="T5" fmla="*/ 0 h 26"/>
                  <a:gd name="T6" fmla="*/ 0 w 511"/>
                  <a:gd name="T7" fmla="*/ 0 h 26"/>
                  <a:gd name="T8" fmla="*/ 33 w 511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1" h="26">
                    <a:moveTo>
                      <a:pt x="33" y="26"/>
                    </a:moveTo>
                    <a:cubicBezTo>
                      <a:pt x="478" y="26"/>
                      <a:pt x="478" y="26"/>
                      <a:pt x="478" y="26"/>
                    </a:cubicBezTo>
                    <a:cubicBezTo>
                      <a:pt x="489" y="18"/>
                      <a:pt x="501" y="9"/>
                      <a:pt x="5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9"/>
                      <a:pt x="22" y="18"/>
                      <a:pt x="33" y="2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  <p:sp>
            <p:nvSpPr>
              <p:cNvPr id="74" name="Freeform 11"/>
              <p:cNvSpPr>
                <a:spLocks/>
              </p:cNvSpPr>
              <p:nvPr/>
            </p:nvSpPr>
            <p:spPr bwMode="auto">
              <a:xfrm>
                <a:off x="5894410" y="2017734"/>
                <a:ext cx="220663" cy="23813"/>
              </a:xfrm>
              <a:custGeom>
                <a:avLst/>
                <a:gdLst>
                  <a:gd name="T0" fmla="*/ 0 w 321"/>
                  <a:gd name="T1" fmla="*/ 0 h 35"/>
                  <a:gd name="T2" fmla="*/ 160 w 321"/>
                  <a:gd name="T3" fmla="*/ 35 h 35"/>
                  <a:gd name="T4" fmla="*/ 321 w 321"/>
                  <a:gd name="T5" fmla="*/ 0 h 35"/>
                  <a:gd name="T6" fmla="*/ 0 w 321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21" h="35">
                    <a:moveTo>
                      <a:pt x="0" y="0"/>
                    </a:moveTo>
                    <a:cubicBezTo>
                      <a:pt x="49" y="22"/>
                      <a:pt x="103" y="35"/>
                      <a:pt x="160" y="35"/>
                    </a:cubicBezTo>
                    <a:cubicBezTo>
                      <a:pt x="218" y="35"/>
                      <a:pt x="272" y="22"/>
                      <a:pt x="32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  <p:sp>
            <p:nvSpPr>
              <p:cNvPr id="75" name="Freeform 12"/>
              <p:cNvSpPr>
                <a:spLocks/>
              </p:cNvSpPr>
              <p:nvPr/>
            </p:nvSpPr>
            <p:spPr bwMode="auto">
              <a:xfrm>
                <a:off x="5397522" y="2054246"/>
                <a:ext cx="1216025" cy="209550"/>
              </a:xfrm>
              <a:custGeom>
                <a:avLst/>
                <a:gdLst>
                  <a:gd name="T0" fmla="*/ 1647 w 1767"/>
                  <a:gd name="T1" fmla="*/ 0 h 304"/>
                  <a:gd name="T2" fmla="*/ 1044 w 1767"/>
                  <a:gd name="T3" fmla="*/ 0 h 304"/>
                  <a:gd name="T4" fmla="*/ 944 w 1767"/>
                  <a:gd name="T5" fmla="*/ 30 h 304"/>
                  <a:gd name="T6" fmla="*/ 884 w 1767"/>
                  <a:gd name="T7" fmla="*/ 111 h 304"/>
                  <a:gd name="T8" fmla="*/ 884 w 1767"/>
                  <a:gd name="T9" fmla="*/ 111 h 304"/>
                  <a:gd name="T10" fmla="*/ 824 w 1767"/>
                  <a:gd name="T11" fmla="*/ 30 h 304"/>
                  <a:gd name="T12" fmla="*/ 723 w 1767"/>
                  <a:gd name="T13" fmla="*/ 0 h 304"/>
                  <a:gd name="T14" fmla="*/ 121 w 1767"/>
                  <a:gd name="T15" fmla="*/ 0 h 304"/>
                  <a:gd name="T16" fmla="*/ 0 w 1767"/>
                  <a:gd name="T17" fmla="*/ 193 h 304"/>
                  <a:gd name="T18" fmla="*/ 552 w 1767"/>
                  <a:gd name="T19" fmla="*/ 193 h 304"/>
                  <a:gd name="T20" fmla="*/ 579 w 1767"/>
                  <a:gd name="T21" fmla="*/ 194 h 304"/>
                  <a:gd name="T22" fmla="*/ 653 w 1767"/>
                  <a:gd name="T23" fmla="*/ 227 h 304"/>
                  <a:gd name="T24" fmla="*/ 715 w 1767"/>
                  <a:gd name="T25" fmla="*/ 282 h 304"/>
                  <a:gd name="T26" fmla="*/ 733 w 1767"/>
                  <a:gd name="T27" fmla="*/ 304 h 304"/>
                  <a:gd name="T28" fmla="*/ 869 w 1767"/>
                  <a:gd name="T29" fmla="*/ 304 h 304"/>
                  <a:gd name="T30" fmla="*/ 884 w 1767"/>
                  <a:gd name="T31" fmla="*/ 304 h 304"/>
                  <a:gd name="T32" fmla="*/ 884 w 1767"/>
                  <a:gd name="T33" fmla="*/ 304 h 304"/>
                  <a:gd name="T34" fmla="*/ 931 w 1767"/>
                  <a:gd name="T35" fmla="*/ 304 h 304"/>
                  <a:gd name="T36" fmla="*/ 1034 w 1767"/>
                  <a:gd name="T37" fmla="*/ 304 h 304"/>
                  <a:gd name="T38" fmla="*/ 1052 w 1767"/>
                  <a:gd name="T39" fmla="*/ 282 h 304"/>
                  <a:gd name="T40" fmla="*/ 1115 w 1767"/>
                  <a:gd name="T41" fmla="*/ 227 h 304"/>
                  <a:gd name="T42" fmla="*/ 1189 w 1767"/>
                  <a:gd name="T43" fmla="*/ 194 h 304"/>
                  <a:gd name="T44" fmla="*/ 1216 w 1767"/>
                  <a:gd name="T45" fmla="*/ 193 h 304"/>
                  <a:gd name="T46" fmla="*/ 1767 w 1767"/>
                  <a:gd name="T47" fmla="*/ 193 h 304"/>
                  <a:gd name="T48" fmla="*/ 1647 w 1767"/>
                  <a:gd name="T49" fmla="*/ 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67" h="304">
                    <a:moveTo>
                      <a:pt x="1647" y="0"/>
                    </a:moveTo>
                    <a:cubicBezTo>
                      <a:pt x="1044" y="0"/>
                      <a:pt x="1044" y="0"/>
                      <a:pt x="1044" y="0"/>
                    </a:cubicBezTo>
                    <a:cubicBezTo>
                      <a:pt x="1044" y="0"/>
                      <a:pt x="989" y="0"/>
                      <a:pt x="944" y="30"/>
                    </a:cubicBezTo>
                    <a:cubicBezTo>
                      <a:pt x="910" y="54"/>
                      <a:pt x="885" y="109"/>
                      <a:pt x="884" y="111"/>
                    </a:cubicBezTo>
                    <a:cubicBezTo>
                      <a:pt x="884" y="111"/>
                      <a:pt x="884" y="111"/>
                      <a:pt x="884" y="111"/>
                    </a:cubicBezTo>
                    <a:cubicBezTo>
                      <a:pt x="883" y="109"/>
                      <a:pt x="858" y="54"/>
                      <a:pt x="824" y="30"/>
                    </a:cubicBezTo>
                    <a:cubicBezTo>
                      <a:pt x="779" y="0"/>
                      <a:pt x="723" y="0"/>
                      <a:pt x="723" y="0"/>
                    </a:cubicBezTo>
                    <a:cubicBezTo>
                      <a:pt x="121" y="0"/>
                      <a:pt x="121" y="0"/>
                      <a:pt x="121" y="0"/>
                    </a:cubicBezTo>
                    <a:cubicBezTo>
                      <a:pt x="0" y="193"/>
                      <a:pt x="0" y="193"/>
                      <a:pt x="0" y="193"/>
                    </a:cubicBezTo>
                    <a:cubicBezTo>
                      <a:pt x="552" y="193"/>
                      <a:pt x="552" y="193"/>
                      <a:pt x="552" y="193"/>
                    </a:cubicBezTo>
                    <a:cubicBezTo>
                      <a:pt x="552" y="193"/>
                      <a:pt x="569" y="193"/>
                      <a:pt x="579" y="194"/>
                    </a:cubicBezTo>
                    <a:cubicBezTo>
                      <a:pt x="595" y="197"/>
                      <a:pt x="623" y="206"/>
                      <a:pt x="653" y="227"/>
                    </a:cubicBezTo>
                    <a:cubicBezTo>
                      <a:pt x="694" y="257"/>
                      <a:pt x="705" y="272"/>
                      <a:pt x="715" y="282"/>
                    </a:cubicBezTo>
                    <a:cubicBezTo>
                      <a:pt x="720" y="287"/>
                      <a:pt x="733" y="304"/>
                      <a:pt x="733" y="304"/>
                    </a:cubicBezTo>
                    <a:cubicBezTo>
                      <a:pt x="869" y="304"/>
                      <a:pt x="869" y="304"/>
                      <a:pt x="869" y="304"/>
                    </a:cubicBezTo>
                    <a:cubicBezTo>
                      <a:pt x="884" y="304"/>
                      <a:pt x="884" y="304"/>
                      <a:pt x="884" y="304"/>
                    </a:cubicBezTo>
                    <a:cubicBezTo>
                      <a:pt x="884" y="304"/>
                      <a:pt x="884" y="304"/>
                      <a:pt x="884" y="304"/>
                    </a:cubicBezTo>
                    <a:cubicBezTo>
                      <a:pt x="931" y="304"/>
                      <a:pt x="931" y="304"/>
                      <a:pt x="931" y="304"/>
                    </a:cubicBezTo>
                    <a:cubicBezTo>
                      <a:pt x="1034" y="304"/>
                      <a:pt x="1034" y="304"/>
                      <a:pt x="1034" y="304"/>
                    </a:cubicBezTo>
                    <a:cubicBezTo>
                      <a:pt x="1034" y="304"/>
                      <a:pt x="1047" y="287"/>
                      <a:pt x="1052" y="282"/>
                    </a:cubicBezTo>
                    <a:cubicBezTo>
                      <a:pt x="1062" y="272"/>
                      <a:pt x="1074" y="257"/>
                      <a:pt x="1115" y="227"/>
                    </a:cubicBezTo>
                    <a:cubicBezTo>
                      <a:pt x="1144" y="206"/>
                      <a:pt x="1173" y="197"/>
                      <a:pt x="1189" y="194"/>
                    </a:cubicBezTo>
                    <a:cubicBezTo>
                      <a:pt x="1199" y="193"/>
                      <a:pt x="1216" y="193"/>
                      <a:pt x="1216" y="193"/>
                    </a:cubicBezTo>
                    <a:cubicBezTo>
                      <a:pt x="1767" y="193"/>
                      <a:pt x="1767" y="193"/>
                      <a:pt x="1767" y="193"/>
                    </a:cubicBezTo>
                    <a:lnTo>
                      <a:pt x="1647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  <p:sp>
            <p:nvSpPr>
              <p:cNvPr id="76" name="Freeform 13"/>
              <p:cNvSpPr>
                <a:spLocks/>
              </p:cNvSpPr>
              <p:nvPr/>
            </p:nvSpPr>
            <p:spPr bwMode="auto">
              <a:xfrm>
                <a:off x="5438797" y="2227284"/>
                <a:ext cx="290513" cy="1000125"/>
              </a:xfrm>
              <a:custGeom>
                <a:avLst/>
                <a:gdLst>
                  <a:gd name="T0" fmla="*/ 0 w 422"/>
                  <a:gd name="T1" fmla="*/ 0 h 1456"/>
                  <a:gd name="T2" fmla="*/ 0 w 422"/>
                  <a:gd name="T3" fmla="*/ 904 h 1456"/>
                  <a:gd name="T4" fmla="*/ 0 w 422"/>
                  <a:gd name="T5" fmla="*/ 916 h 1456"/>
                  <a:gd name="T6" fmla="*/ 1 w 422"/>
                  <a:gd name="T7" fmla="*/ 943 h 1456"/>
                  <a:gd name="T8" fmla="*/ 98 w 422"/>
                  <a:gd name="T9" fmla="*/ 1206 h 1456"/>
                  <a:gd name="T10" fmla="*/ 347 w 422"/>
                  <a:gd name="T11" fmla="*/ 1456 h 1456"/>
                  <a:gd name="T12" fmla="*/ 422 w 422"/>
                  <a:gd name="T13" fmla="*/ 1336 h 1456"/>
                  <a:gd name="T14" fmla="*/ 238 w 422"/>
                  <a:gd name="T15" fmla="*/ 1156 h 1456"/>
                  <a:gd name="T16" fmla="*/ 194 w 422"/>
                  <a:gd name="T17" fmla="*/ 1084 h 1456"/>
                  <a:gd name="T18" fmla="*/ 169 w 422"/>
                  <a:gd name="T19" fmla="*/ 1025 h 1456"/>
                  <a:gd name="T20" fmla="*/ 157 w 422"/>
                  <a:gd name="T21" fmla="*/ 987 h 1456"/>
                  <a:gd name="T22" fmla="*/ 150 w 422"/>
                  <a:gd name="T23" fmla="*/ 941 h 1456"/>
                  <a:gd name="T24" fmla="*/ 149 w 422"/>
                  <a:gd name="T25" fmla="*/ 913 h 1456"/>
                  <a:gd name="T26" fmla="*/ 149 w 422"/>
                  <a:gd name="T27" fmla="*/ 909 h 1456"/>
                  <a:gd name="T28" fmla="*/ 149 w 422"/>
                  <a:gd name="T29" fmla="*/ 0 h 1456"/>
                  <a:gd name="T30" fmla="*/ 0 w 422"/>
                  <a:gd name="T31" fmla="*/ 0 h 1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2" h="1456">
                    <a:moveTo>
                      <a:pt x="0" y="0"/>
                    </a:moveTo>
                    <a:cubicBezTo>
                      <a:pt x="0" y="904"/>
                      <a:pt x="0" y="904"/>
                      <a:pt x="0" y="904"/>
                    </a:cubicBezTo>
                    <a:cubicBezTo>
                      <a:pt x="0" y="904"/>
                      <a:pt x="0" y="913"/>
                      <a:pt x="0" y="916"/>
                    </a:cubicBezTo>
                    <a:cubicBezTo>
                      <a:pt x="0" y="926"/>
                      <a:pt x="1" y="935"/>
                      <a:pt x="1" y="943"/>
                    </a:cubicBezTo>
                    <a:cubicBezTo>
                      <a:pt x="11" y="1040"/>
                      <a:pt x="42" y="1111"/>
                      <a:pt x="98" y="1206"/>
                    </a:cubicBezTo>
                    <a:cubicBezTo>
                      <a:pt x="186" y="1353"/>
                      <a:pt x="347" y="1456"/>
                      <a:pt x="347" y="1456"/>
                    </a:cubicBezTo>
                    <a:cubicBezTo>
                      <a:pt x="422" y="1336"/>
                      <a:pt x="422" y="1336"/>
                      <a:pt x="422" y="1336"/>
                    </a:cubicBezTo>
                    <a:cubicBezTo>
                      <a:pt x="422" y="1336"/>
                      <a:pt x="320" y="1281"/>
                      <a:pt x="238" y="1156"/>
                    </a:cubicBezTo>
                    <a:cubicBezTo>
                      <a:pt x="221" y="1130"/>
                      <a:pt x="205" y="1107"/>
                      <a:pt x="194" y="1084"/>
                    </a:cubicBezTo>
                    <a:cubicBezTo>
                      <a:pt x="183" y="1062"/>
                      <a:pt x="175" y="1044"/>
                      <a:pt x="169" y="1025"/>
                    </a:cubicBezTo>
                    <a:cubicBezTo>
                      <a:pt x="164" y="1011"/>
                      <a:pt x="160" y="998"/>
                      <a:pt x="157" y="987"/>
                    </a:cubicBezTo>
                    <a:cubicBezTo>
                      <a:pt x="153" y="970"/>
                      <a:pt x="151" y="957"/>
                      <a:pt x="150" y="941"/>
                    </a:cubicBezTo>
                    <a:cubicBezTo>
                      <a:pt x="150" y="936"/>
                      <a:pt x="149" y="913"/>
                      <a:pt x="149" y="913"/>
                    </a:cubicBezTo>
                    <a:cubicBezTo>
                      <a:pt x="149" y="909"/>
                      <a:pt x="149" y="909"/>
                      <a:pt x="149" y="909"/>
                    </a:cubicBezTo>
                    <a:cubicBezTo>
                      <a:pt x="149" y="0"/>
                      <a:pt x="149" y="0"/>
                      <a:pt x="149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  <p:sp>
            <p:nvSpPr>
              <p:cNvPr id="77" name="Freeform 14"/>
              <p:cNvSpPr>
                <a:spLocks/>
              </p:cNvSpPr>
              <p:nvPr/>
            </p:nvSpPr>
            <p:spPr bwMode="auto">
              <a:xfrm>
                <a:off x="5595960" y="2227284"/>
                <a:ext cx="215900" cy="866775"/>
              </a:xfrm>
              <a:custGeom>
                <a:avLst/>
                <a:gdLst>
                  <a:gd name="T0" fmla="*/ 0 w 312"/>
                  <a:gd name="T1" fmla="*/ 0 h 1262"/>
                  <a:gd name="T2" fmla="*/ 0 w 312"/>
                  <a:gd name="T3" fmla="*/ 913 h 1262"/>
                  <a:gd name="T4" fmla="*/ 1 w 312"/>
                  <a:gd name="T5" fmla="*/ 920 h 1262"/>
                  <a:gd name="T6" fmla="*/ 2 w 312"/>
                  <a:gd name="T7" fmla="*/ 937 h 1262"/>
                  <a:gd name="T8" fmla="*/ 4 w 312"/>
                  <a:gd name="T9" fmla="*/ 946 h 1262"/>
                  <a:gd name="T10" fmla="*/ 16 w 312"/>
                  <a:gd name="T11" fmla="*/ 992 h 1262"/>
                  <a:gd name="T12" fmla="*/ 71 w 312"/>
                  <a:gd name="T13" fmla="*/ 1102 h 1262"/>
                  <a:gd name="T14" fmla="*/ 237 w 312"/>
                  <a:gd name="T15" fmla="*/ 1262 h 1262"/>
                  <a:gd name="T16" fmla="*/ 312 w 312"/>
                  <a:gd name="T17" fmla="*/ 1144 h 1262"/>
                  <a:gd name="T18" fmla="*/ 257 w 312"/>
                  <a:gd name="T19" fmla="*/ 1101 h 1262"/>
                  <a:gd name="T20" fmla="*/ 192 w 312"/>
                  <a:gd name="T21" fmla="*/ 1026 h 1262"/>
                  <a:gd name="T22" fmla="*/ 153 w 312"/>
                  <a:gd name="T23" fmla="*/ 940 h 1262"/>
                  <a:gd name="T24" fmla="*/ 145 w 312"/>
                  <a:gd name="T25" fmla="*/ 894 h 1262"/>
                  <a:gd name="T26" fmla="*/ 145 w 312"/>
                  <a:gd name="T27" fmla="*/ 881 h 1262"/>
                  <a:gd name="T28" fmla="*/ 145 w 312"/>
                  <a:gd name="T29" fmla="*/ 0 h 1262"/>
                  <a:gd name="T30" fmla="*/ 0 w 312"/>
                  <a:gd name="T31" fmla="*/ 0 h 1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2" h="1262">
                    <a:moveTo>
                      <a:pt x="0" y="0"/>
                    </a:moveTo>
                    <a:cubicBezTo>
                      <a:pt x="0" y="913"/>
                      <a:pt x="0" y="913"/>
                      <a:pt x="0" y="913"/>
                    </a:cubicBezTo>
                    <a:cubicBezTo>
                      <a:pt x="0" y="913"/>
                      <a:pt x="1" y="917"/>
                      <a:pt x="1" y="920"/>
                    </a:cubicBezTo>
                    <a:cubicBezTo>
                      <a:pt x="1" y="925"/>
                      <a:pt x="2" y="932"/>
                      <a:pt x="2" y="937"/>
                    </a:cubicBezTo>
                    <a:cubicBezTo>
                      <a:pt x="3" y="940"/>
                      <a:pt x="4" y="944"/>
                      <a:pt x="4" y="946"/>
                    </a:cubicBezTo>
                    <a:cubicBezTo>
                      <a:pt x="7" y="961"/>
                      <a:pt x="10" y="973"/>
                      <a:pt x="16" y="992"/>
                    </a:cubicBezTo>
                    <a:cubicBezTo>
                      <a:pt x="27" y="1023"/>
                      <a:pt x="45" y="1060"/>
                      <a:pt x="71" y="1102"/>
                    </a:cubicBezTo>
                    <a:cubicBezTo>
                      <a:pt x="139" y="1212"/>
                      <a:pt x="237" y="1262"/>
                      <a:pt x="237" y="1262"/>
                    </a:cubicBezTo>
                    <a:cubicBezTo>
                      <a:pt x="312" y="1144"/>
                      <a:pt x="312" y="1144"/>
                      <a:pt x="312" y="1144"/>
                    </a:cubicBezTo>
                    <a:cubicBezTo>
                      <a:pt x="312" y="1144"/>
                      <a:pt x="287" y="1130"/>
                      <a:pt x="257" y="1101"/>
                    </a:cubicBezTo>
                    <a:cubicBezTo>
                      <a:pt x="237" y="1082"/>
                      <a:pt x="213" y="1056"/>
                      <a:pt x="192" y="1026"/>
                    </a:cubicBezTo>
                    <a:cubicBezTo>
                      <a:pt x="172" y="995"/>
                      <a:pt x="160" y="963"/>
                      <a:pt x="153" y="940"/>
                    </a:cubicBezTo>
                    <a:cubicBezTo>
                      <a:pt x="147" y="920"/>
                      <a:pt x="146" y="904"/>
                      <a:pt x="145" y="894"/>
                    </a:cubicBezTo>
                    <a:cubicBezTo>
                      <a:pt x="145" y="885"/>
                      <a:pt x="145" y="881"/>
                      <a:pt x="145" y="881"/>
                    </a:cubicBezTo>
                    <a:cubicBezTo>
                      <a:pt x="145" y="0"/>
                      <a:pt x="145" y="0"/>
                      <a:pt x="14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  <p:sp>
            <p:nvSpPr>
              <p:cNvPr id="78" name="Freeform 15"/>
              <p:cNvSpPr>
                <a:spLocks/>
              </p:cNvSpPr>
              <p:nvPr/>
            </p:nvSpPr>
            <p:spPr bwMode="auto">
              <a:xfrm>
                <a:off x="6280172" y="2227284"/>
                <a:ext cx="292100" cy="1000125"/>
              </a:xfrm>
              <a:custGeom>
                <a:avLst/>
                <a:gdLst>
                  <a:gd name="T0" fmla="*/ 423 w 423"/>
                  <a:gd name="T1" fmla="*/ 0 h 1456"/>
                  <a:gd name="T2" fmla="*/ 423 w 423"/>
                  <a:gd name="T3" fmla="*/ 904 h 1456"/>
                  <a:gd name="T4" fmla="*/ 423 w 423"/>
                  <a:gd name="T5" fmla="*/ 916 h 1456"/>
                  <a:gd name="T6" fmla="*/ 421 w 423"/>
                  <a:gd name="T7" fmla="*/ 943 h 1456"/>
                  <a:gd name="T8" fmla="*/ 325 w 423"/>
                  <a:gd name="T9" fmla="*/ 1206 h 1456"/>
                  <a:gd name="T10" fmla="*/ 76 w 423"/>
                  <a:gd name="T11" fmla="*/ 1456 h 1456"/>
                  <a:gd name="T12" fmla="*/ 0 w 423"/>
                  <a:gd name="T13" fmla="*/ 1336 h 1456"/>
                  <a:gd name="T14" fmla="*/ 185 w 423"/>
                  <a:gd name="T15" fmla="*/ 1156 h 1456"/>
                  <a:gd name="T16" fmla="*/ 229 w 423"/>
                  <a:gd name="T17" fmla="*/ 1084 h 1456"/>
                  <a:gd name="T18" fmla="*/ 254 w 423"/>
                  <a:gd name="T19" fmla="*/ 1025 h 1456"/>
                  <a:gd name="T20" fmla="*/ 265 w 423"/>
                  <a:gd name="T21" fmla="*/ 987 h 1456"/>
                  <a:gd name="T22" fmla="*/ 272 w 423"/>
                  <a:gd name="T23" fmla="*/ 941 h 1456"/>
                  <a:gd name="T24" fmla="*/ 273 w 423"/>
                  <a:gd name="T25" fmla="*/ 913 h 1456"/>
                  <a:gd name="T26" fmla="*/ 273 w 423"/>
                  <a:gd name="T27" fmla="*/ 909 h 1456"/>
                  <a:gd name="T28" fmla="*/ 273 w 423"/>
                  <a:gd name="T29" fmla="*/ 0 h 1456"/>
                  <a:gd name="T30" fmla="*/ 423 w 423"/>
                  <a:gd name="T31" fmla="*/ 0 h 1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23" h="1456">
                    <a:moveTo>
                      <a:pt x="423" y="0"/>
                    </a:moveTo>
                    <a:cubicBezTo>
                      <a:pt x="423" y="904"/>
                      <a:pt x="423" y="904"/>
                      <a:pt x="423" y="904"/>
                    </a:cubicBezTo>
                    <a:cubicBezTo>
                      <a:pt x="423" y="904"/>
                      <a:pt x="423" y="913"/>
                      <a:pt x="423" y="916"/>
                    </a:cubicBezTo>
                    <a:cubicBezTo>
                      <a:pt x="423" y="926"/>
                      <a:pt x="422" y="935"/>
                      <a:pt x="421" y="943"/>
                    </a:cubicBezTo>
                    <a:cubicBezTo>
                      <a:pt x="411" y="1040"/>
                      <a:pt x="381" y="1111"/>
                      <a:pt x="325" y="1206"/>
                    </a:cubicBezTo>
                    <a:cubicBezTo>
                      <a:pt x="236" y="1353"/>
                      <a:pt x="76" y="1456"/>
                      <a:pt x="76" y="1456"/>
                    </a:cubicBezTo>
                    <a:cubicBezTo>
                      <a:pt x="0" y="1336"/>
                      <a:pt x="0" y="1336"/>
                      <a:pt x="0" y="1336"/>
                    </a:cubicBezTo>
                    <a:cubicBezTo>
                      <a:pt x="0" y="1336"/>
                      <a:pt x="103" y="1281"/>
                      <a:pt x="185" y="1156"/>
                    </a:cubicBezTo>
                    <a:cubicBezTo>
                      <a:pt x="202" y="1130"/>
                      <a:pt x="218" y="1107"/>
                      <a:pt x="229" y="1084"/>
                    </a:cubicBezTo>
                    <a:cubicBezTo>
                      <a:pt x="240" y="1062"/>
                      <a:pt x="248" y="1044"/>
                      <a:pt x="254" y="1025"/>
                    </a:cubicBezTo>
                    <a:cubicBezTo>
                      <a:pt x="259" y="1011"/>
                      <a:pt x="263" y="998"/>
                      <a:pt x="265" y="987"/>
                    </a:cubicBezTo>
                    <a:cubicBezTo>
                      <a:pt x="270" y="970"/>
                      <a:pt x="271" y="957"/>
                      <a:pt x="272" y="941"/>
                    </a:cubicBezTo>
                    <a:cubicBezTo>
                      <a:pt x="273" y="936"/>
                      <a:pt x="273" y="913"/>
                      <a:pt x="273" y="913"/>
                    </a:cubicBezTo>
                    <a:cubicBezTo>
                      <a:pt x="273" y="909"/>
                      <a:pt x="273" y="909"/>
                      <a:pt x="273" y="909"/>
                    </a:cubicBezTo>
                    <a:cubicBezTo>
                      <a:pt x="273" y="0"/>
                      <a:pt x="273" y="0"/>
                      <a:pt x="273" y="0"/>
                    </a:cubicBezTo>
                    <a:lnTo>
                      <a:pt x="42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  <p:sp>
            <p:nvSpPr>
              <p:cNvPr id="79" name="Freeform 16"/>
              <p:cNvSpPr>
                <a:spLocks/>
              </p:cNvSpPr>
              <p:nvPr/>
            </p:nvSpPr>
            <p:spPr bwMode="auto">
              <a:xfrm>
                <a:off x="6199210" y="2227284"/>
                <a:ext cx="214313" cy="866775"/>
              </a:xfrm>
              <a:custGeom>
                <a:avLst/>
                <a:gdLst>
                  <a:gd name="T0" fmla="*/ 311 w 311"/>
                  <a:gd name="T1" fmla="*/ 0 h 1262"/>
                  <a:gd name="T2" fmla="*/ 311 w 311"/>
                  <a:gd name="T3" fmla="*/ 913 h 1262"/>
                  <a:gd name="T4" fmla="*/ 311 w 311"/>
                  <a:gd name="T5" fmla="*/ 920 h 1262"/>
                  <a:gd name="T6" fmla="*/ 309 w 311"/>
                  <a:gd name="T7" fmla="*/ 937 h 1262"/>
                  <a:gd name="T8" fmla="*/ 308 w 311"/>
                  <a:gd name="T9" fmla="*/ 946 h 1262"/>
                  <a:gd name="T10" fmla="*/ 295 w 311"/>
                  <a:gd name="T11" fmla="*/ 992 h 1262"/>
                  <a:gd name="T12" fmla="*/ 241 w 311"/>
                  <a:gd name="T13" fmla="*/ 1102 h 1262"/>
                  <a:gd name="T14" fmla="*/ 75 w 311"/>
                  <a:gd name="T15" fmla="*/ 1262 h 1262"/>
                  <a:gd name="T16" fmla="*/ 0 w 311"/>
                  <a:gd name="T17" fmla="*/ 1144 h 1262"/>
                  <a:gd name="T18" fmla="*/ 55 w 311"/>
                  <a:gd name="T19" fmla="*/ 1101 h 1262"/>
                  <a:gd name="T20" fmla="*/ 120 w 311"/>
                  <a:gd name="T21" fmla="*/ 1026 h 1262"/>
                  <a:gd name="T22" fmla="*/ 159 w 311"/>
                  <a:gd name="T23" fmla="*/ 940 h 1262"/>
                  <a:gd name="T24" fmla="*/ 166 w 311"/>
                  <a:gd name="T25" fmla="*/ 894 h 1262"/>
                  <a:gd name="T26" fmla="*/ 166 w 311"/>
                  <a:gd name="T27" fmla="*/ 881 h 1262"/>
                  <a:gd name="T28" fmla="*/ 166 w 311"/>
                  <a:gd name="T29" fmla="*/ 0 h 1262"/>
                  <a:gd name="T30" fmla="*/ 311 w 311"/>
                  <a:gd name="T31" fmla="*/ 0 h 1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1" h="1262">
                    <a:moveTo>
                      <a:pt x="311" y="0"/>
                    </a:moveTo>
                    <a:cubicBezTo>
                      <a:pt x="311" y="913"/>
                      <a:pt x="311" y="913"/>
                      <a:pt x="311" y="913"/>
                    </a:cubicBezTo>
                    <a:cubicBezTo>
                      <a:pt x="311" y="913"/>
                      <a:pt x="311" y="917"/>
                      <a:pt x="311" y="920"/>
                    </a:cubicBezTo>
                    <a:cubicBezTo>
                      <a:pt x="310" y="925"/>
                      <a:pt x="310" y="932"/>
                      <a:pt x="309" y="937"/>
                    </a:cubicBezTo>
                    <a:cubicBezTo>
                      <a:pt x="309" y="940"/>
                      <a:pt x="308" y="944"/>
                      <a:pt x="308" y="946"/>
                    </a:cubicBezTo>
                    <a:cubicBezTo>
                      <a:pt x="305" y="961"/>
                      <a:pt x="302" y="973"/>
                      <a:pt x="295" y="992"/>
                    </a:cubicBezTo>
                    <a:cubicBezTo>
                      <a:pt x="285" y="1023"/>
                      <a:pt x="267" y="1060"/>
                      <a:pt x="241" y="1102"/>
                    </a:cubicBezTo>
                    <a:cubicBezTo>
                      <a:pt x="173" y="1212"/>
                      <a:pt x="75" y="1262"/>
                      <a:pt x="75" y="1262"/>
                    </a:cubicBezTo>
                    <a:cubicBezTo>
                      <a:pt x="0" y="1144"/>
                      <a:pt x="0" y="1144"/>
                      <a:pt x="0" y="1144"/>
                    </a:cubicBezTo>
                    <a:cubicBezTo>
                      <a:pt x="0" y="1144"/>
                      <a:pt x="25" y="1130"/>
                      <a:pt x="55" y="1101"/>
                    </a:cubicBezTo>
                    <a:cubicBezTo>
                      <a:pt x="75" y="1082"/>
                      <a:pt x="99" y="1056"/>
                      <a:pt x="120" y="1026"/>
                    </a:cubicBezTo>
                    <a:cubicBezTo>
                      <a:pt x="140" y="995"/>
                      <a:pt x="152" y="963"/>
                      <a:pt x="159" y="940"/>
                    </a:cubicBezTo>
                    <a:cubicBezTo>
                      <a:pt x="165" y="920"/>
                      <a:pt x="166" y="904"/>
                      <a:pt x="166" y="894"/>
                    </a:cubicBezTo>
                    <a:cubicBezTo>
                      <a:pt x="167" y="885"/>
                      <a:pt x="166" y="881"/>
                      <a:pt x="166" y="881"/>
                    </a:cubicBezTo>
                    <a:cubicBezTo>
                      <a:pt x="166" y="0"/>
                      <a:pt x="166" y="0"/>
                      <a:pt x="166" y="0"/>
                    </a:cubicBezTo>
                    <a:lnTo>
                      <a:pt x="31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zh-HK" altLang="en-US"/>
              </a:p>
            </p:txBody>
          </p:sp>
        </p:grpSp>
        <p:grpSp>
          <p:nvGrpSpPr>
            <p:cNvPr id="11" name="群組 10"/>
            <p:cNvGrpSpPr/>
            <p:nvPr/>
          </p:nvGrpSpPr>
          <p:grpSpPr>
            <a:xfrm>
              <a:off x="2571910" y="3615276"/>
              <a:ext cx="6797446" cy="1414983"/>
              <a:chOff x="2571910" y="3615276"/>
              <a:chExt cx="6797446" cy="1414983"/>
            </a:xfrm>
          </p:grpSpPr>
          <p:sp>
            <p:nvSpPr>
              <p:cNvPr id="12" name="手繪多邊形 11"/>
              <p:cNvSpPr/>
              <p:nvPr/>
            </p:nvSpPr>
            <p:spPr>
              <a:xfrm>
                <a:off x="3964932" y="4667552"/>
                <a:ext cx="291568" cy="362707"/>
              </a:xfrm>
              <a:custGeom>
                <a:avLst/>
                <a:gdLst/>
                <a:ahLst/>
                <a:cxnLst/>
                <a:rect l="l" t="t" r="r" b="b"/>
                <a:pathLst>
                  <a:path w="251412" h="312753">
                    <a:moveTo>
                      <a:pt x="0" y="0"/>
                    </a:moveTo>
                    <a:lnTo>
                      <a:pt x="215646" y="225898"/>
                    </a:lnTo>
                    <a:lnTo>
                      <a:pt x="215646" y="13716"/>
                    </a:lnTo>
                    <a:lnTo>
                      <a:pt x="251412" y="13716"/>
                    </a:lnTo>
                    <a:lnTo>
                      <a:pt x="251412" y="312753"/>
                    </a:lnTo>
                    <a:lnTo>
                      <a:pt x="35766" y="86856"/>
                    </a:lnTo>
                    <a:lnTo>
                      <a:pt x="35766" y="300942"/>
                    </a:lnTo>
                    <a:lnTo>
                      <a:pt x="0" y="3009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13" name="手繪多邊形 12"/>
              <p:cNvSpPr/>
              <p:nvPr/>
            </p:nvSpPr>
            <p:spPr>
              <a:xfrm>
                <a:off x="5290498" y="4667552"/>
                <a:ext cx="291568" cy="362707"/>
              </a:xfrm>
              <a:custGeom>
                <a:avLst/>
                <a:gdLst/>
                <a:ahLst/>
                <a:cxnLst/>
                <a:rect l="l" t="t" r="r" b="b"/>
                <a:pathLst>
                  <a:path w="251412" h="312753">
                    <a:moveTo>
                      <a:pt x="0" y="0"/>
                    </a:moveTo>
                    <a:lnTo>
                      <a:pt x="215646" y="225898"/>
                    </a:lnTo>
                    <a:lnTo>
                      <a:pt x="215646" y="13716"/>
                    </a:lnTo>
                    <a:lnTo>
                      <a:pt x="251412" y="13716"/>
                    </a:lnTo>
                    <a:lnTo>
                      <a:pt x="251412" y="312753"/>
                    </a:lnTo>
                    <a:lnTo>
                      <a:pt x="35766" y="86856"/>
                    </a:lnTo>
                    <a:lnTo>
                      <a:pt x="35766" y="300942"/>
                    </a:lnTo>
                    <a:lnTo>
                      <a:pt x="0" y="3009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14" name="手繪多邊形 13"/>
              <p:cNvSpPr/>
              <p:nvPr/>
            </p:nvSpPr>
            <p:spPr>
              <a:xfrm>
                <a:off x="7091059" y="4667552"/>
                <a:ext cx="291568" cy="362707"/>
              </a:xfrm>
              <a:custGeom>
                <a:avLst/>
                <a:gdLst/>
                <a:ahLst/>
                <a:cxnLst/>
                <a:rect l="l" t="t" r="r" b="b"/>
                <a:pathLst>
                  <a:path w="251412" h="312753">
                    <a:moveTo>
                      <a:pt x="0" y="0"/>
                    </a:moveTo>
                    <a:lnTo>
                      <a:pt x="215646" y="225898"/>
                    </a:lnTo>
                    <a:lnTo>
                      <a:pt x="215646" y="13716"/>
                    </a:lnTo>
                    <a:lnTo>
                      <a:pt x="251412" y="13716"/>
                    </a:lnTo>
                    <a:lnTo>
                      <a:pt x="251412" y="312753"/>
                    </a:lnTo>
                    <a:lnTo>
                      <a:pt x="35766" y="86856"/>
                    </a:lnTo>
                    <a:lnTo>
                      <a:pt x="35766" y="300942"/>
                    </a:lnTo>
                    <a:lnTo>
                      <a:pt x="0" y="3009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15" name="手繪多邊形 14"/>
              <p:cNvSpPr/>
              <p:nvPr/>
            </p:nvSpPr>
            <p:spPr>
              <a:xfrm>
                <a:off x="4949828" y="4669317"/>
                <a:ext cx="318080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274272" h="299418">
                    <a:moveTo>
                      <a:pt x="137137" y="0"/>
                    </a:moveTo>
                    <a:lnTo>
                      <a:pt x="274272" y="299418"/>
                    </a:lnTo>
                    <a:lnTo>
                      <a:pt x="235800" y="299418"/>
                    </a:lnTo>
                    <a:lnTo>
                      <a:pt x="203039" y="227409"/>
                    </a:lnTo>
                    <a:lnTo>
                      <a:pt x="71235" y="227409"/>
                    </a:lnTo>
                    <a:lnTo>
                      <a:pt x="38474" y="299418"/>
                    </a:lnTo>
                    <a:lnTo>
                      <a:pt x="0" y="299418"/>
                    </a:lnTo>
                    <a:lnTo>
                      <a:pt x="137137" y="0"/>
                    </a:lnTo>
                    <a:close/>
                    <a:moveTo>
                      <a:pt x="137137" y="78486"/>
                    </a:moveTo>
                    <a:lnTo>
                      <a:pt x="86092" y="194691"/>
                    </a:lnTo>
                    <a:lnTo>
                      <a:pt x="188182" y="194691"/>
                    </a:lnTo>
                    <a:lnTo>
                      <a:pt x="137137" y="7848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16" name="手繪多邊形 15"/>
              <p:cNvSpPr/>
              <p:nvPr/>
            </p:nvSpPr>
            <p:spPr>
              <a:xfrm>
                <a:off x="3100663" y="4676386"/>
                <a:ext cx="209383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180546" h="299418">
                    <a:moveTo>
                      <a:pt x="97513" y="0"/>
                    </a:moveTo>
                    <a:cubicBezTo>
                      <a:pt x="113626" y="71"/>
                      <a:pt x="127995" y="3829"/>
                      <a:pt x="140621" y="11273"/>
                    </a:cubicBezTo>
                    <a:cubicBezTo>
                      <a:pt x="153247" y="18718"/>
                      <a:pt x="163511" y="29423"/>
                      <a:pt x="171415" y="43390"/>
                    </a:cubicBezTo>
                    <a:lnTo>
                      <a:pt x="142875" y="60538"/>
                    </a:lnTo>
                    <a:cubicBezTo>
                      <a:pt x="137641" y="51575"/>
                      <a:pt x="131336" y="44827"/>
                      <a:pt x="123958" y="40293"/>
                    </a:cubicBezTo>
                    <a:cubicBezTo>
                      <a:pt x="116580" y="35759"/>
                      <a:pt x="107511" y="33488"/>
                      <a:pt x="96751" y="33480"/>
                    </a:cubicBezTo>
                    <a:cubicBezTo>
                      <a:pt x="84743" y="33608"/>
                      <a:pt x="73879" y="37260"/>
                      <a:pt x="64159" y="44437"/>
                    </a:cubicBezTo>
                    <a:cubicBezTo>
                      <a:pt x="54438" y="51614"/>
                      <a:pt x="49292" y="61554"/>
                      <a:pt x="48720" y="74257"/>
                    </a:cubicBezTo>
                    <a:cubicBezTo>
                      <a:pt x="49268" y="85380"/>
                      <a:pt x="53700" y="94192"/>
                      <a:pt x="62014" y="100694"/>
                    </a:cubicBezTo>
                    <a:cubicBezTo>
                      <a:pt x="70329" y="107196"/>
                      <a:pt x="79239" y="112103"/>
                      <a:pt x="88745" y="115413"/>
                    </a:cubicBezTo>
                    <a:lnTo>
                      <a:pt x="109330" y="123416"/>
                    </a:lnTo>
                    <a:cubicBezTo>
                      <a:pt x="130137" y="131021"/>
                      <a:pt x="147104" y="141437"/>
                      <a:pt x="160229" y="154664"/>
                    </a:cubicBezTo>
                    <a:cubicBezTo>
                      <a:pt x="173355" y="167890"/>
                      <a:pt x="180128" y="186309"/>
                      <a:pt x="180546" y="209920"/>
                    </a:cubicBezTo>
                    <a:cubicBezTo>
                      <a:pt x="179938" y="236490"/>
                      <a:pt x="171070" y="257932"/>
                      <a:pt x="153944" y="274247"/>
                    </a:cubicBezTo>
                    <a:cubicBezTo>
                      <a:pt x="136817" y="290562"/>
                      <a:pt x="115085" y="298952"/>
                      <a:pt x="88745" y="299418"/>
                    </a:cubicBezTo>
                    <a:cubicBezTo>
                      <a:pt x="65088" y="298952"/>
                      <a:pt x="45247" y="291324"/>
                      <a:pt x="29224" y="276533"/>
                    </a:cubicBezTo>
                    <a:cubicBezTo>
                      <a:pt x="13200" y="261743"/>
                      <a:pt x="3459" y="242587"/>
                      <a:pt x="0" y="219066"/>
                    </a:cubicBezTo>
                    <a:lnTo>
                      <a:pt x="36164" y="211444"/>
                    </a:lnTo>
                    <a:cubicBezTo>
                      <a:pt x="36386" y="227553"/>
                      <a:pt x="41751" y="240589"/>
                      <a:pt x="52258" y="250552"/>
                    </a:cubicBezTo>
                    <a:cubicBezTo>
                      <a:pt x="62766" y="260516"/>
                      <a:pt x="75945" y="265644"/>
                      <a:pt x="91795" y="265938"/>
                    </a:cubicBezTo>
                    <a:cubicBezTo>
                      <a:pt x="107511" y="265486"/>
                      <a:pt x="120202" y="259912"/>
                      <a:pt x="129866" y="249218"/>
                    </a:cubicBezTo>
                    <a:cubicBezTo>
                      <a:pt x="139531" y="238524"/>
                      <a:pt x="144502" y="225425"/>
                      <a:pt x="144780" y="209920"/>
                    </a:cubicBezTo>
                    <a:cubicBezTo>
                      <a:pt x="144264" y="194788"/>
                      <a:pt x="139102" y="183133"/>
                      <a:pt x="129294" y="174956"/>
                    </a:cubicBezTo>
                    <a:cubicBezTo>
                      <a:pt x="119487" y="166779"/>
                      <a:pt x="108131" y="160269"/>
                      <a:pt x="95226" y="155426"/>
                    </a:cubicBezTo>
                    <a:lnTo>
                      <a:pt x="75404" y="147042"/>
                    </a:lnTo>
                    <a:cubicBezTo>
                      <a:pt x="58464" y="140342"/>
                      <a:pt x="43960" y="131450"/>
                      <a:pt x="31890" y="120367"/>
                    </a:cubicBezTo>
                    <a:cubicBezTo>
                      <a:pt x="19820" y="109284"/>
                      <a:pt x="13508" y="93914"/>
                      <a:pt x="12954" y="74257"/>
                    </a:cubicBezTo>
                    <a:cubicBezTo>
                      <a:pt x="13193" y="58707"/>
                      <a:pt x="17282" y="45403"/>
                      <a:pt x="25220" y="34346"/>
                    </a:cubicBezTo>
                    <a:cubicBezTo>
                      <a:pt x="33158" y="23289"/>
                      <a:pt x="43510" y="14814"/>
                      <a:pt x="56276" y="8922"/>
                    </a:cubicBezTo>
                    <a:cubicBezTo>
                      <a:pt x="69043" y="3030"/>
                      <a:pt x="82788" y="56"/>
                      <a:pt x="9751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>
                  <a:solidFill>
                    <a:srgbClr val="003366"/>
                  </a:solidFill>
                </a:endParaRPr>
              </a:p>
            </p:txBody>
          </p:sp>
          <p:sp>
            <p:nvSpPr>
              <p:cNvPr id="17" name="手繪多邊形 16"/>
              <p:cNvSpPr/>
              <p:nvPr/>
            </p:nvSpPr>
            <p:spPr>
              <a:xfrm>
                <a:off x="3331756" y="4676386"/>
                <a:ext cx="261080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225123" h="299419">
                    <a:moveTo>
                      <a:pt x="152733" y="1"/>
                    </a:moveTo>
                    <a:cubicBezTo>
                      <a:pt x="165394" y="-23"/>
                      <a:pt x="177887" y="1547"/>
                      <a:pt x="190214" y="4709"/>
                    </a:cubicBezTo>
                    <a:cubicBezTo>
                      <a:pt x="202541" y="7871"/>
                      <a:pt x="214178" y="12770"/>
                      <a:pt x="225123" y="19404"/>
                    </a:cubicBezTo>
                    <a:lnTo>
                      <a:pt x="225123" y="60920"/>
                    </a:lnTo>
                    <a:cubicBezTo>
                      <a:pt x="214654" y="51743"/>
                      <a:pt x="202827" y="44756"/>
                      <a:pt x="189643" y="39960"/>
                    </a:cubicBezTo>
                    <a:cubicBezTo>
                      <a:pt x="176459" y="35165"/>
                      <a:pt x="163012" y="32751"/>
                      <a:pt x="149304" y="32719"/>
                    </a:cubicBezTo>
                    <a:cubicBezTo>
                      <a:pt x="127632" y="32990"/>
                      <a:pt x="108281" y="38419"/>
                      <a:pt x="91251" y="49007"/>
                    </a:cubicBezTo>
                    <a:cubicBezTo>
                      <a:pt x="74221" y="59595"/>
                      <a:pt x="60769" y="73719"/>
                      <a:pt x="50893" y="91378"/>
                    </a:cubicBezTo>
                    <a:cubicBezTo>
                      <a:pt x="41018" y="109037"/>
                      <a:pt x="35976" y="128608"/>
                      <a:pt x="35766" y="150092"/>
                    </a:cubicBezTo>
                    <a:cubicBezTo>
                      <a:pt x="35973" y="171326"/>
                      <a:pt x="40978" y="190719"/>
                      <a:pt x="50781" y="208269"/>
                    </a:cubicBezTo>
                    <a:cubicBezTo>
                      <a:pt x="60583" y="225820"/>
                      <a:pt x="73942" y="239878"/>
                      <a:pt x="90856" y="250442"/>
                    </a:cubicBezTo>
                    <a:cubicBezTo>
                      <a:pt x="107771" y="261006"/>
                      <a:pt x="126999" y="266426"/>
                      <a:pt x="148542" y="266701"/>
                    </a:cubicBezTo>
                    <a:cubicBezTo>
                      <a:pt x="162735" y="266653"/>
                      <a:pt x="176355" y="264081"/>
                      <a:pt x="189405" y="258984"/>
                    </a:cubicBezTo>
                    <a:cubicBezTo>
                      <a:pt x="202454" y="253887"/>
                      <a:pt x="214360" y="246552"/>
                      <a:pt x="225123" y="236977"/>
                    </a:cubicBezTo>
                    <a:lnTo>
                      <a:pt x="225123" y="279256"/>
                    </a:lnTo>
                    <a:cubicBezTo>
                      <a:pt x="213884" y="285755"/>
                      <a:pt x="201692" y="290733"/>
                      <a:pt x="188547" y="294188"/>
                    </a:cubicBezTo>
                    <a:cubicBezTo>
                      <a:pt x="175403" y="297644"/>
                      <a:pt x="162449" y="299388"/>
                      <a:pt x="149685" y="299419"/>
                    </a:cubicBezTo>
                    <a:cubicBezTo>
                      <a:pt x="122049" y="299128"/>
                      <a:pt x="96978" y="292476"/>
                      <a:pt x="74471" y="279462"/>
                    </a:cubicBezTo>
                    <a:cubicBezTo>
                      <a:pt x="51965" y="266449"/>
                      <a:pt x="34009" y="248820"/>
                      <a:pt x="20604" y="226575"/>
                    </a:cubicBezTo>
                    <a:cubicBezTo>
                      <a:pt x="7199" y="204331"/>
                      <a:pt x="331" y="179218"/>
                      <a:pt x="0" y="151235"/>
                    </a:cubicBezTo>
                    <a:cubicBezTo>
                      <a:pt x="319" y="122615"/>
                      <a:pt x="7253" y="96956"/>
                      <a:pt x="20801" y="74257"/>
                    </a:cubicBezTo>
                    <a:cubicBezTo>
                      <a:pt x="34350" y="51559"/>
                      <a:pt x="52597" y="33582"/>
                      <a:pt x="75544" y="20325"/>
                    </a:cubicBezTo>
                    <a:cubicBezTo>
                      <a:pt x="98490" y="7069"/>
                      <a:pt x="124220" y="294"/>
                      <a:pt x="152733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18" name="手繪多邊形 17"/>
              <p:cNvSpPr/>
              <p:nvPr/>
            </p:nvSpPr>
            <p:spPr>
              <a:xfrm>
                <a:off x="4292789" y="4676386"/>
                <a:ext cx="261080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225123" h="299419">
                    <a:moveTo>
                      <a:pt x="152733" y="1"/>
                    </a:moveTo>
                    <a:cubicBezTo>
                      <a:pt x="165394" y="-23"/>
                      <a:pt x="177887" y="1547"/>
                      <a:pt x="190214" y="4709"/>
                    </a:cubicBezTo>
                    <a:cubicBezTo>
                      <a:pt x="202541" y="7871"/>
                      <a:pt x="214178" y="12770"/>
                      <a:pt x="225123" y="19404"/>
                    </a:cubicBezTo>
                    <a:lnTo>
                      <a:pt x="225123" y="60920"/>
                    </a:lnTo>
                    <a:cubicBezTo>
                      <a:pt x="214654" y="51743"/>
                      <a:pt x="202827" y="44756"/>
                      <a:pt x="189643" y="39960"/>
                    </a:cubicBezTo>
                    <a:cubicBezTo>
                      <a:pt x="176459" y="35165"/>
                      <a:pt x="163013" y="32751"/>
                      <a:pt x="149304" y="32719"/>
                    </a:cubicBezTo>
                    <a:cubicBezTo>
                      <a:pt x="127632" y="32990"/>
                      <a:pt x="108281" y="38419"/>
                      <a:pt x="91251" y="49007"/>
                    </a:cubicBezTo>
                    <a:cubicBezTo>
                      <a:pt x="74222" y="59595"/>
                      <a:pt x="60769" y="73719"/>
                      <a:pt x="50894" y="91378"/>
                    </a:cubicBezTo>
                    <a:cubicBezTo>
                      <a:pt x="41018" y="109037"/>
                      <a:pt x="35976" y="128608"/>
                      <a:pt x="35766" y="150092"/>
                    </a:cubicBezTo>
                    <a:cubicBezTo>
                      <a:pt x="35973" y="171326"/>
                      <a:pt x="40978" y="190719"/>
                      <a:pt x="50781" y="208269"/>
                    </a:cubicBezTo>
                    <a:cubicBezTo>
                      <a:pt x="60583" y="225820"/>
                      <a:pt x="73942" y="239878"/>
                      <a:pt x="90856" y="250442"/>
                    </a:cubicBezTo>
                    <a:cubicBezTo>
                      <a:pt x="107771" y="261006"/>
                      <a:pt x="127000" y="266426"/>
                      <a:pt x="148542" y="266701"/>
                    </a:cubicBezTo>
                    <a:cubicBezTo>
                      <a:pt x="162735" y="266653"/>
                      <a:pt x="176355" y="264081"/>
                      <a:pt x="189405" y="258984"/>
                    </a:cubicBezTo>
                    <a:cubicBezTo>
                      <a:pt x="202454" y="253887"/>
                      <a:pt x="214360" y="246552"/>
                      <a:pt x="225123" y="236977"/>
                    </a:cubicBezTo>
                    <a:lnTo>
                      <a:pt x="225123" y="279256"/>
                    </a:lnTo>
                    <a:cubicBezTo>
                      <a:pt x="213884" y="285755"/>
                      <a:pt x="201692" y="290733"/>
                      <a:pt x="188547" y="294188"/>
                    </a:cubicBezTo>
                    <a:cubicBezTo>
                      <a:pt x="175403" y="297644"/>
                      <a:pt x="162449" y="299388"/>
                      <a:pt x="149685" y="299419"/>
                    </a:cubicBezTo>
                    <a:cubicBezTo>
                      <a:pt x="122049" y="299128"/>
                      <a:pt x="96978" y="292476"/>
                      <a:pt x="74471" y="279462"/>
                    </a:cubicBezTo>
                    <a:cubicBezTo>
                      <a:pt x="51965" y="266449"/>
                      <a:pt x="34009" y="248820"/>
                      <a:pt x="20604" y="226575"/>
                    </a:cubicBezTo>
                    <a:cubicBezTo>
                      <a:pt x="7199" y="204331"/>
                      <a:pt x="331" y="179218"/>
                      <a:pt x="0" y="151235"/>
                    </a:cubicBezTo>
                    <a:cubicBezTo>
                      <a:pt x="319" y="122615"/>
                      <a:pt x="7253" y="96956"/>
                      <a:pt x="20802" y="74257"/>
                    </a:cubicBezTo>
                    <a:cubicBezTo>
                      <a:pt x="34350" y="51559"/>
                      <a:pt x="52598" y="33582"/>
                      <a:pt x="75544" y="20325"/>
                    </a:cubicBezTo>
                    <a:cubicBezTo>
                      <a:pt x="98490" y="7069"/>
                      <a:pt x="124220" y="294"/>
                      <a:pt x="152733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19" name="手繪多邊形 18"/>
              <p:cNvSpPr/>
              <p:nvPr/>
            </p:nvSpPr>
            <p:spPr>
              <a:xfrm>
                <a:off x="6491020" y="4676386"/>
                <a:ext cx="261080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225123" h="299419">
                    <a:moveTo>
                      <a:pt x="152733" y="1"/>
                    </a:moveTo>
                    <a:cubicBezTo>
                      <a:pt x="165393" y="-23"/>
                      <a:pt x="177887" y="1547"/>
                      <a:pt x="190214" y="4709"/>
                    </a:cubicBezTo>
                    <a:cubicBezTo>
                      <a:pt x="202541" y="7871"/>
                      <a:pt x="214177" y="12770"/>
                      <a:pt x="225123" y="19404"/>
                    </a:cubicBezTo>
                    <a:lnTo>
                      <a:pt x="225123" y="60920"/>
                    </a:lnTo>
                    <a:cubicBezTo>
                      <a:pt x="214654" y="51743"/>
                      <a:pt x="202827" y="44756"/>
                      <a:pt x="189643" y="39960"/>
                    </a:cubicBezTo>
                    <a:cubicBezTo>
                      <a:pt x="176458" y="35165"/>
                      <a:pt x="163012" y="32751"/>
                      <a:pt x="149304" y="32719"/>
                    </a:cubicBezTo>
                    <a:cubicBezTo>
                      <a:pt x="127632" y="32990"/>
                      <a:pt x="108281" y="38419"/>
                      <a:pt x="91251" y="49007"/>
                    </a:cubicBezTo>
                    <a:cubicBezTo>
                      <a:pt x="74221" y="59595"/>
                      <a:pt x="60769" y="73719"/>
                      <a:pt x="50893" y="91378"/>
                    </a:cubicBezTo>
                    <a:cubicBezTo>
                      <a:pt x="41018" y="109037"/>
                      <a:pt x="35975" y="128608"/>
                      <a:pt x="35766" y="150092"/>
                    </a:cubicBezTo>
                    <a:cubicBezTo>
                      <a:pt x="35973" y="171326"/>
                      <a:pt x="40978" y="190719"/>
                      <a:pt x="50780" y="208269"/>
                    </a:cubicBezTo>
                    <a:cubicBezTo>
                      <a:pt x="60583" y="225820"/>
                      <a:pt x="73942" y="239878"/>
                      <a:pt x="90856" y="250442"/>
                    </a:cubicBezTo>
                    <a:cubicBezTo>
                      <a:pt x="107771" y="261006"/>
                      <a:pt x="126999" y="266426"/>
                      <a:pt x="148542" y="266701"/>
                    </a:cubicBezTo>
                    <a:cubicBezTo>
                      <a:pt x="162735" y="266653"/>
                      <a:pt x="176355" y="264081"/>
                      <a:pt x="189405" y="258984"/>
                    </a:cubicBezTo>
                    <a:cubicBezTo>
                      <a:pt x="202454" y="253887"/>
                      <a:pt x="214360" y="246552"/>
                      <a:pt x="225123" y="236977"/>
                    </a:cubicBezTo>
                    <a:lnTo>
                      <a:pt x="225123" y="279256"/>
                    </a:lnTo>
                    <a:cubicBezTo>
                      <a:pt x="213884" y="285755"/>
                      <a:pt x="201692" y="290733"/>
                      <a:pt x="188547" y="294188"/>
                    </a:cubicBezTo>
                    <a:cubicBezTo>
                      <a:pt x="175403" y="297644"/>
                      <a:pt x="162449" y="299388"/>
                      <a:pt x="149685" y="299419"/>
                    </a:cubicBezTo>
                    <a:cubicBezTo>
                      <a:pt x="122049" y="299128"/>
                      <a:pt x="96978" y="292476"/>
                      <a:pt x="74471" y="279462"/>
                    </a:cubicBezTo>
                    <a:cubicBezTo>
                      <a:pt x="51965" y="266449"/>
                      <a:pt x="34009" y="248820"/>
                      <a:pt x="20604" y="226575"/>
                    </a:cubicBezTo>
                    <a:cubicBezTo>
                      <a:pt x="7199" y="204331"/>
                      <a:pt x="331" y="179218"/>
                      <a:pt x="0" y="151235"/>
                    </a:cubicBezTo>
                    <a:cubicBezTo>
                      <a:pt x="319" y="122615"/>
                      <a:pt x="7253" y="96956"/>
                      <a:pt x="20801" y="74257"/>
                    </a:cubicBezTo>
                    <a:cubicBezTo>
                      <a:pt x="34350" y="51559"/>
                      <a:pt x="52597" y="33582"/>
                      <a:pt x="75544" y="20325"/>
                    </a:cubicBezTo>
                    <a:cubicBezTo>
                      <a:pt x="98490" y="7069"/>
                      <a:pt x="124220" y="294"/>
                      <a:pt x="152733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20" name="手繪多邊形 19"/>
              <p:cNvSpPr/>
              <p:nvPr/>
            </p:nvSpPr>
            <p:spPr>
              <a:xfrm>
                <a:off x="7414054" y="4676386"/>
                <a:ext cx="349009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300942" h="299418">
                    <a:moveTo>
                      <a:pt x="150472" y="0"/>
                    </a:moveTo>
                    <a:cubicBezTo>
                      <a:pt x="178243" y="324"/>
                      <a:pt x="203441" y="7165"/>
                      <a:pt x="226066" y="20522"/>
                    </a:cubicBezTo>
                    <a:cubicBezTo>
                      <a:pt x="248692" y="33880"/>
                      <a:pt x="266744" y="51810"/>
                      <a:pt x="280223" y="74313"/>
                    </a:cubicBezTo>
                    <a:cubicBezTo>
                      <a:pt x="293702" y="96816"/>
                      <a:pt x="300609" y="121949"/>
                      <a:pt x="300942" y="149710"/>
                    </a:cubicBezTo>
                    <a:cubicBezTo>
                      <a:pt x="300623" y="178431"/>
                      <a:pt x="293773" y="204015"/>
                      <a:pt x="280393" y="226461"/>
                    </a:cubicBezTo>
                    <a:cubicBezTo>
                      <a:pt x="267012" y="248908"/>
                      <a:pt x="249017" y="266612"/>
                      <a:pt x="226405" y="279574"/>
                    </a:cubicBezTo>
                    <a:cubicBezTo>
                      <a:pt x="203794" y="292536"/>
                      <a:pt x="178483" y="299151"/>
                      <a:pt x="150472" y="299418"/>
                    </a:cubicBezTo>
                    <a:cubicBezTo>
                      <a:pt x="122461" y="299151"/>
                      <a:pt x="97149" y="292536"/>
                      <a:pt x="74538" y="279574"/>
                    </a:cubicBezTo>
                    <a:cubicBezTo>
                      <a:pt x="51927" y="266612"/>
                      <a:pt x="33931" y="248908"/>
                      <a:pt x="20550" y="226461"/>
                    </a:cubicBezTo>
                    <a:cubicBezTo>
                      <a:pt x="7169" y="204015"/>
                      <a:pt x="319" y="178431"/>
                      <a:pt x="0" y="149710"/>
                    </a:cubicBezTo>
                    <a:cubicBezTo>
                      <a:pt x="333" y="121949"/>
                      <a:pt x="7240" y="96816"/>
                      <a:pt x="20719" y="74313"/>
                    </a:cubicBezTo>
                    <a:cubicBezTo>
                      <a:pt x="34199" y="51810"/>
                      <a:pt x="52251" y="33880"/>
                      <a:pt x="74877" y="20522"/>
                    </a:cubicBezTo>
                    <a:cubicBezTo>
                      <a:pt x="97502" y="7165"/>
                      <a:pt x="122700" y="324"/>
                      <a:pt x="150472" y="0"/>
                    </a:cubicBezTo>
                    <a:close/>
                    <a:moveTo>
                      <a:pt x="150472" y="33480"/>
                    </a:moveTo>
                    <a:cubicBezTo>
                      <a:pt x="127821" y="33744"/>
                      <a:pt x="107915" y="39103"/>
                      <a:pt x="90755" y="49557"/>
                    </a:cubicBezTo>
                    <a:cubicBezTo>
                      <a:pt x="73595" y="60011"/>
                      <a:pt x="60182" y="73979"/>
                      <a:pt x="50516" y="91461"/>
                    </a:cubicBezTo>
                    <a:cubicBezTo>
                      <a:pt x="40850" y="108944"/>
                      <a:pt x="35933" y="128360"/>
                      <a:pt x="35766" y="149710"/>
                    </a:cubicBezTo>
                    <a:cubicBezTo>
                      <a:pt x="36032" y="171779"/>
                      <a:pt x="41344" y="191534"/>
                      <a:pt x="51701" y="208974"/>
                    </a:cubicBezTo>
                    <a:cubicBezTo>
                      <a:pt x="62059" y="226414"/>
                      <a:pt x="75867" y="240213"/>
                      <a:pt x="93126" y="250370"/>
                    </a:cubicBezTo>
                    <a:cubicBezTo>
                      <a:pt x="110385" y="260528"/>
                      <a:pt x="129501" y="265717"/>
                      <a:pt x="150472" y="265938"/>
                    </a:cubicBezTo>
                    <a:cubicBezTo>
                      <a:pt x="171443" y="265717"/>
                      <a:pt x="190558" y="260528"/>
                      <a:pt x="207817" y="250370"/>
                    </a:cubicBezTo>
                    <a:cubicBezTo>
                      <a:pt x="225076" y="240213"/>
                      <a:pt x="238884" y="226414"/>
                      <a:pt x="249241" y="208974"/>
                    </a:cubicBezTo>
                    <a:cubicBezTo>
                      <a:pt x="259599" y="191534"/>
                      <a:pt x="264910" y="171779"/>
                      <a:pt x="265176" y="149710"/>
                    </a:cubicBezTo>
                    <a:cubicBezTo>
                      <a:pt x="265009" y="128360"/>
                      <a:pt x="260093" y="108944"/>
                      <a:pt x="250427" y="91461"/>
                    </a:cubicBezTo>
                    <a:cubicBezTo>
                      <a:pt x="240762" y="73979"/>
                      <a:pt x="227349" y="60011"/>
                      <a:pt x="210188" y="49557"/>
                    </a:cubicBezTo>
                    <a:cubicBezTo>
                      <a:pt x="193028" y="39103"/>
                      <a:pt x="173123" y="33744"/>
                      <a:pt x="150472" y="334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21" name="手繪多邊形 20"/>
              <p:cNvSpPr/>
              <p:nvPr/>
            </p:nvSpPr>
            <p:spPr>
              <a:xfrm>
                <a:off x="7944283" y="4676386"/>
                <a:ext cx="349011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300943" h="299418">
                    <a:moveTo>
                      <a:pt x="150472" y="0"/>
                    </a:moveTo>
                    <a:cubicBezTo>
                      <a:pt x="178243" y="324"/>
                      <a:pt x="203442" y="7165"/>
                      <a:pt x="226067" y="20522"/>
                    </a:cubicBezTo>
                    <a:cubicBezTo>
                      <a:pt x="248692" y="33880"/>
                      <a:pt x="266744" y="51810"/>
                      <a:pt x="280223" y="74313"/>
                    </a:cubicBezTo>
                    <a:cubicBezTo>
                      <a:pt x="293703" y="96816"/>
                      <a:pt x="300609" y="121949"/>
                      <a:pt x="300943" y="149710"/>
                    </a:cubicBezTo>
                    <a:cubicBezTo>
                      <a:pt x="300623" y="178431"/>
                      <a:pt x="293774" y="204015"/>
                      <a:pt x="280393" y="226461"/>
                    </a:cubicBezTo>
                    <a:cubicBezTo>
                      <a:pt x="267012" y="248908"/>
                      <a:pt x="249017" y="266612"/>
                      <a:pt x="226405" y="279574"/>
                    </a:cubicBezTo>
                    <a:cubicBezTo>
                      <a:pt x="203794" y="292536"/>
                      <a:pt x="178483" y="299151"/>
                      <a:pt x="150472" y="299418"/>
                    </a:cubicBezTo>
                    <a:cubicBezTo>
                      <a:pt x="122461" y="299151"/>
                      <a:pt x="97149" y="292536"/>
                      <a:pt x="74538" y="279574"/>
                    </a:cubicBezTo>
                    <a:cubicBezTo>
                      <a:pt x="51927" y="266612"/>
                      <a:pt x="33931" y="248908"/>
                      <a:pt x="20550" y="226461"/>
                    </a:cubicBezTo>
                    <a:cubicBezTo>
                      <a:pt x="7169" y="204015"/>
                      <a:pt x="319" y="178431"/>
                      <a:pt x="0" y="149710"/>
                    </a:cubicBezTo>
                    <a:cubicBezTo>
                      <a:pt x="333" y="121949"/>
                      <a:pt x="7240" y="96816"/>
                      <a:pt x="20720" y="74313"/>
                    </a:cubicBezTo>
                    <a:cubicBezTo>
                      <a:pt x="34199" y="51810"/>
                      <a:pt x="52251" y="33880"/>
                      <a:pt x="74877" y="20522"/>
                    </a:cubicBezTo>
                    <a:cubicBezTo>
                      <a:pt x="97502" y="7165"/>
                      <a:pt x="122701" y="324"/>
                      <a:pt x="150472" y="0"/>
                    </a:cubicBezTo>
                    <a:close/>
                    <a:moveTo>
                      <a:pt x="150472" y="33480"/>
                    </a:moveTo>
                    <a:cubicBezTo>
                      <a:pt x="127821" y="33744"/>
                      <a:pt x="107915" y="39103"/>
                      <a:pt x="90755" y="49557"/>
                    </a:cubicBezTo>
                    <a:cubicBezTo>
                      <a:pt x="73595" y="60011"/>
                      <a:pt x="60182" y="73979"/>
                      <a:pt x="50516" y="91461"/>
                    </a:cubicBezTo>
                    <a:cubicBezTo>
                      <a:pt x="40850" y="108944"/>
                      <a:pt x="35933" y="128360"/>
                      <a:pt x="35766" y="149710"/>
                    </a:cubicBezTo>
                    <a:cubicBezTo>
                      <a:pt x="36032" y="171779"/>
                      <a:pt x="41344" y="191534"/>
                      <a:pt x="51701" y="208974"/>
                    </a:cubicBezTo>
                    <a:cubicBezTo>
                      <a:pt x="62059" y="226414"/>
                      <a:pt x="75867" y="240213"/>
                      <a:pt x="93126" y="250370"/>
                    </a:cubicBezTo>
                    <a:cubicBezTo>
                      <a:pt x="110386" y="260528"/>
                      <a:pt x="129501" y="265717"/>
                      <a:pt x="150472" y="265938"/>
                    </a:cubicBezTo>
                    <a:cubicBezTo>
                      <a:pt x="171443" y="265717"/>
                      <a:pt x="190558" y="260528"/>
                      <a:pt x="207817" y="250370"/>
                    </a:cubicBezTo>
                    <a:cubicBezTo>
                      <a:pt x="225076" y="240213"/>
                      <a:pt x="238884" y="226414"/>
                      <a:pt x="249241" y="208974"/>
                    </a:cubicBezTo>
                    <a:cubicBezTo>
                      <a:pt x="259599" y="191534"/>
                      <a:pt x="264910" y="171779"/>
                      <a:pt x="265176" y="149710"/>
                    </a:cubicBezTo>
                    <a:cubicBezTo>
                      <a:pt x="265009" y="128360"/>
                      <a:pt x="260093" y="108944"/>
                      <a:pt x="250427" y="91461"/>
                    </a:cubicBezTo>
                    <a:cubicBezTo>
                      <a:pt x="240762" y="73979"/>
                      <a:pt x="227349" y="60011"/>
                      <a:pt x="210189" y="49557"/>
                    </a:cubicBezTo>
                    <a:cubicBezTo>
                      <a:pt x="193028" y="39103"/>
                      <a:pt x="173123" y="33744"/>
                      <a:pt x="150472" y="334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22" name="手繪多邊形 21"/>
              <p:cNvSpPr/>
              <p:nvPr/>
            </p:nvSpPr>
            <p:spPr>
              <a:xfrm>
                <a:off x="8309697" y="4676386"/>
                <a:ext cx="326035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281131" h="299418">
                    <a:moveTo>
                      <a:pt x="148949" y="0"/>
                    </a:moveTo>
                    <a:cubicBezTo>
                      <a:pt x="171569" y="102"/>
                      <a:pt x="193115" y="4939"/>
                      <a:pt x="213587" y="14510"/>
                    </a:cubicBezTo>
                    <a:cubicBezTo>
                      <a:pt x="234059" y="24081"/>
                      <a:pt x="251500" y="37774"/>
                      <a:pt x="265909" y="55588"/>
                    </a:cubicBezTo>
                    <a:lnTo>
                      <a:pt x="240791" y="79601"/>
                    </a:lnTo>
                    <a:cubicBezTo>
                      <a:pt x="230216" y="65307"/>
                      <a:pt x="216973" y="53968"/>
                      <a:pt x="201063" y="45582"/>
                    </a:cubicBezTo>
                    <a:cubicBezTo>
                      <a:pt x="185153" y="37197"/>
                      <a:pt x="168290" y="32909"/>
                      <a:pt x="150474" y="32718"/>
                    </a:cubicBezTo>
                    <a:cubicBezTo>
                      <a:pt x="128782" y="32965"/>
                      <a:pt x="109328" y="38273"/>
                      <a:pt x="92111" y="48642"/>
                    </a:cubicBezTo>
                    <a:cubicBezTo>
                      <a:pt x="74894" y="59011"/>
                      <a:pt x="61255" y="72958"/>
                      <a:pt x="51194" y="90484"/>
                    </a:cubicBezTo>
                    <a:cubicBezTo>
                      <a:pt x="41132" y="108010"/>
                      <a:pt x="35990" y="127632"/>
                      <a:pt x="35766" y="149351"/>
                    </a:cubicBezTo>
                    <a:cubicBezTo>
                      <a:pt x="35995" y="169741"/>
                      <a:pt x="41043" y="188796"/>
                      <a:pt x="50911" y="206516"/>
                    </a:cubicBezTo>
                    <a:cubicBezTo>
                      <a:pt x="60779" y="224235"/>
                      <a:pt x="74099" y="238612"/>
                      <a:pt x="90869" y="249647"/>
                    </a:cubicBezTo>
                    <a:cubicBezTo>
                      <a:pt x="107639" y="260681"/>
                      <a:pt x="126491" y="266366"/>
                      <a:pt x="147425" y="266700"/>
                    </a:cubicBezTo>
                    <a:cubicBezTo>
                      <a:pt x="162596" y="266514"/>
                      <a:pt x="177223" y="262608"/>
                      <a:pt x="191306" y="254981"/>
                    </a:cubicBezTo>
                    <a:cubicBezTo>
                      <a:pt x="205390" y="247355"/>
                      <a:pt x="217082" y="237123"/>
                      <a:pt x="226381" y="224286"/>
                    </a:cubicBezTo>
                    <a:cubicBezTo>
                      <a:pt x="235680" y="211450"/>
                      <a:pt x="240738" y="197124"/>
                      <a:pt x="241554" y="181308"/>
                    </a:cubicBezTo>
                    <a:lnTo>
                      <a:pt x="167242" y="181308"/>
                    </a:lnTo>
                    <a:lnTo>
                      <a:pt x="167242" y="148590"/>
                    </a:lnTo>
                    <a:lnTo>
                      <a:pt x="281131" y="148590"/>
                    </a:lnTo>
                    <a:lnTo>
                      <a:pt x="281131" y="160003"/>
                    </a:lnTo>
                    <a:cubicBezTo>
                      <a:pt x="280941" y="186553"/>
                      <a:pt x="275145" y="210286"/>
                      <a:pt x="263742" y="231200"/>
                    </a:cubicBezTo>
                    <a:cubicBezTo>
                      <a:pt x="252340" y="252115"/>
                      <a:pt x="236470" y="268648"/>
                      <a:pt x="216133" y="280800"/>
                    </a:cubicBezTo>
                    <a:cubicBezTo>
                      <a:pt x="195797" y="292952"/>
                      <a:pt x="172131" y="299158"/>
                      <a:pt x="145138" y="299418"/>
                    </a:cubicBezTo>
                    <a:cubicBezTo>
                      <a:pt x="118033" y="299054"/>
                      <a:pt x="93577" y="292081"/>
                      <a:pt x="71772" y="278499"/>
                    </a:cubicBezTo>
                    <a:cubicBezTo>
                      <a:pt x="49968" y="264918"/>
                      <a:pt x="32630" y="246913"/>
                      <a:pt x="19760" y="224485"/>
                    </a:cubicBezTo>
                    <a:cubicBezTo>
                      <a:pt x="6889" y="202058"/>
                      <a:pt x="303" y="177394"/>
                      <a:pt x="0" y="150492"/>
                    </a:cubicBezTo>
                    <a:cubicBezTo>
                      <a:pt x="307" y="122597"/>
                      <a:pt x="7054" y="97338"/>
                      <a:pt x="20240" y="74717"/>
                    </a:cubicBezTo>
                    <a:cubicBezTo>
                      <a:pt x="33425" y="52095"/>
                      <a:pt x="51205" y="34069"/>
                      <a:pt x="73579" y="20637"/>
                    </a:cubicBezTo>
                    <a:cubicBezTo>
                      <a:pt x="95953" y="7205"/>
                      <a:pt x="121077" y="326"/>
                      <a:pt x="14894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23" name="手繪多邊形 22"/>
              <p:cNvSpPr/>
              <p:nvPr/>
            </p:nvSpPr>
            <p:spPr>
              <a:xfrm>
                <a:off x="3636191" y="4683457"/>
                <a:ext cx="41478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35766" h="287226">
                    <a:moveTo>
                      <a:pt x="0" y="0"/>
                    </a:moveTo>
                    <a:lnTo>
                      <a:pt x="35766" y="0"/>
                    </a:lnTo>
                    <a:lnTo>
                      <a:pt x="35766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24" name="手繪多邊形 23"/>
              <p:cNvSpPr/>
              <p:nvPr/>
            </p:nvSpPr>
            <p:spPr>
              <a:xfrm>
                <a:off x="3736936" y="4683457"/>
                <a:ext cx="178895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154257" h="287226">
                    <a:moveTo>
                      <a:pt x="0" y="0"/>
                    </a:moveTo>
                    <a:lnTo>
                      <a:pt x="154257" y="0"/>
                    </a:lnTo>
                    <a:lnTo>
                      <a:pt x="154257" y="32718"/>
                    </a:lnTo>
                    <a:lnTo>
                      <a:pt x="35766" y="32718"/>
                    </a:lnTo>
                    <a:lnTo>
                      <a:pt x="35766" y="113157"/>
                    </a:lnTo>
                    <a:lnTo>
                      <a:pt x="150828" y="113157"/>
                    </a:lnTo>
                    <a:lnTo>
                      <a:pt x="150828" y="145875"/>
                    </a:lnTo>
                    <a:lnTo>
                      <a:pt x="35766" y="145875"/>
                    </a:lnTo>
                    <a:lnTo>
                      <a:pt x="35766" y="254508"/>
                    </a:lnTo>
                    <a:lnTo>
                      <a:pt x="154257" y="254508"/>
                    </a:lnTo>
                    <a:lnTo>
                      <a:pt x="154257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25" name="手繪多邊形 24"/>
              <p:cNvSpPr/>
              <p:nvPr/>
            </p:nvSpPr>
            <p:spPr>
              <a:xfrm>
                <a:off x="4598555" y="4683457"/>
                <a:ext cx="178895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154257" h="287226">
                    <a:moveTo>
                      <a:pt x="0" y="0"/>
                    </a:moveTo>
                    <a:lnTo>
                      <a:pt x="154257" y="0"/>
                    </a:lnTo>
                    <a:lnTo>
                      <a:pt x="154257" y="32718"/>
                    </a:lnTo>
                    <a:lnTo>
                      <a:pt x="35766" y="32718"/>
                    </a:lnTo>
                    <a:lnTo>
                      <a:pt x="35766" y="113157"/>
                    </a:lnTo>
                    <a:lnTo>
                      <a:pt x="150829" y="113157"/>
                    </a:lnTo>
                    <a:lnTo>
                      <a:pt x="150829" y="145875"/>
                    </a:lnTo>
                    <a:lnTo>
                      <a:pt x="35766" y="145875"/>
                    </a:lnTo>
                    <a:lnTo>
                      <a:pt x="35766" y="254508"/>
                    </a:lnTo>
                    <a:lnTo>
                      <a:pt x="154257" y="254508"/>
                    </a:lnTo>
                    <a:lnTo>
                      <a:pt x="154257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26" name="手繪多邊形 25"/>
              <p:cNvSpPr/>
              <p:nvPr/>
            </p:nvSpPr>
            <p:spPr>
              <a:xfrm>
                <a:off x="5633378" y="4683457"/>
                <a:ext cx="255779" cy="333104"/>
              </a:xfrm>
              <a:custGeom>
                <a:avLst/>
                <a:gdLst/>
                <a:ahLst/>
                <a:cxnLst/>
                <a:rect l="l" t="t" r="r" b="b"/>
                <a:pathLst>
                  <a:path w="220551" h="287227">
                    <a:moveTo>
                      <a:pt x="0" y="1"/>
                    </a:moveTo>
                    <a:lnTo>
                      <a:pt x="59396" y="1"/>
                    </a:lnTo>
                    <a:cubicBezTo>
                      <a:pt x="89102" y="-16"/>
                      <a:pt x="116071" y="5178"/>
                      <a:pt x="140305" y="15583"/>
                    </a:cubicBezTo>
                    <a:cubicBezTo>
                      <a:pt x="164540" y="25988"/>
                      <a:pt x="183883" y="41707"/>
                      <a:pt x="198335" y="62740"/>
                    </a:cubicBezTo>
                    <a:cubicBezTo>
                      <a:pt x="212787" y="83773"/>
                      <a:pt x="220192" y="110223"/>
                      <a:pt x="220551" y="142090"/>
                    </a:cubicBezTo>
                    <a:cubicBezTo>
                      <a:pt x="220227" y="174714"/>
                      <a:pt x="212921" y="201766"/>
                      <a:pt x="198631" y="223246"/>
                    </a:cubicBezTo>
                    <a:cubicBezTo>
                      <a:pt x="184341" y="244726"/>
                      <a:pt x="165012" y="260765"/>
                      <a:pt x="140644" y="271363"/>
                    </a:cubicBezTo>
                    <a:cubicBezTo>
                      <a:pt x="116276" y="281961"/>
                      <a:pt x="88812" y="287249"/>
                      <a:pt x="58253" y="287227"/>
                    </a:cubicBezTo>
                    <a:lnTo>
                      <a:pt x="0" y="287227"/>
                    </a:lnTo>
                    <a:lnTo>
                      <a:pt x="0" y="1"/>
                    </a:lnTo>
                    <a:close/>
                    <a:moveTo>
                      <a:pt x="35766" y="32719"/>
                    </a:moveTo>
                    <a:lnTo>
                      <a:pt x="35766" y="254509"/>
                    </a:lnTo>
                    <a:lnTo>
                      <a:pt x="48343" y="254509"/>
                    </a:lnTo>
                    <a:cubicBezTo>
                      <a:pt x="73065" y="254685"/>
                      <a:pt x="95697" y="251284"/>
                      <a:pt x="116240" y="244305"/>
                    </a:cubicBezTo>
                    <a:cubicBezTo>
                      <a:pt x="136782" y="237325"/>
                      <a:pt x="153260" y="225709"/>
                      <a:pt x="165673" y="209457"/>
                    </a:cubicBezTo>
                    <a:cubicBezTo>
                      <a:pt x="178085" y="193204"/>
                      <a:pt x="184456" y="171257"/>
                      <a:pt x="184785" y="143614"/>
                    </a:cubicBezTo>
                    <a:cubicBezTo>
                      <a:pt x="184456" y="115852"/>
                      <a:pt x="178085" y="93848"/>
                      <a:pt x="165673" y="77603"/>
                    </a:cubicBezTo>
                    <a:cubicBezTo>
                      <a:pt x="153260" y="61357"/>
                      <a:pt x="136782" y="49769"/>
                      <a:pt x="116240" y="42839"/>
                    </a:cubicBezTo>
                    <a:cubicBezTo>
                      <a:pt x="95697" y="35909"/>
                      <a:pt x="73065" y="32536"/>
                      <a:pt x="48343" y="32719"/>
                    </a:cubicBezTo>
                    <a:lnTo>
                      <a:pt x="35766" y="3271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27" name="手繪多邊形 26"/>
              <p:cNvSpPr/>
              <p:nvPr/>
            </p:nvSpPr>
            <p:spPr>
              <a:xfrm>
                <a:off x="6047839" y="4683457"/>
                <a:ext cx="199664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172164" h="287226">
                    <a:moveTo>
                      <a:pt x="0" y="0"/>
                    </a:moveTo>
                    <a:lnTo>
                      <a:pt x="172164" y="0"/>
                    </a:lnTo>
                    <a:lnTo>
                      <a:pt x="172164" y="32718"/>
                    </a:lnTo>
                    <a:lnTo>
                      <a:pt x="103965" y="32718"/>
                    </a:lnTo>
                    <a:lnTo>
                      <a:pt x="103965" y="287226"/>
                    </a:lnTo>
                    <a:lnTo>
                      <a:pt x="68199" y="287226"/>
                    </a:lnTo>
                    <a:lnTo>
                      <a:pt x="68199" y="32718"/>
                    </a:lnTo>
                    <a:lnTo>
                      <a:pt x="0" y="327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28" name="手繪多邊形 27"/>
              <p:cNvSpPr/>
              <p:nvPr/>
            </p:nvSpPr>
            <p:spPr>
              <a:xfrm>
                <a:off x="6277604" y="4683457"/>
                <a:ext cx="178895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154257" h="287226">
                    <a:moveTo>
                      <a:pt x="0" y="0"/>
                    </a:moveTo>
                    <a:lnTo>
                      <a:pt x="154257" y="0"/>
                    </a:lnTo>
                    <a:lnTo>
                      <a:pt x="154257" y="32718"/>
                    </a:lnTo>
                    <a:lnTo>
                      <a:pt x="35766" y="32718"/>
                    </a:lnTo>
                    <a:lnTo>
                      <a:pt x="35766" y="113157"/>
                    </a:lnTo>
                    <a:lnTo>
                      <a:pt x="150828" y="113157"/>
                    </a:lnTo>
                    <a:lnTo>
                      <a:pt x="150828" y="145875"/>
                    </a:lnTo>
                    <a:lnTo>
                      <a:pt x="35766" y="145875"/>
                    </a:lnTo>
                    <a:lnTo>
                      <a:pt x="35766" y="254508"/>
                    </a:lnTo>
                    <a:lnTo>
                      <a:pt x="154257" y="254508"/>
                    </a:lnTo>
                    <a:lnTo>
                      <a:pt x="154257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29" name="手繪多邊形 28"/>
              <p:cNvSpPr/>
              <p:nvPr/>
            </p:nvSpPr>
            <p:spPr>
              <a:xfrm>
                <a:off x="6793248" y="4683457"/>
                <a:ext cx="241639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208359" h="287226">
                    <a:moveTo>
                      <a:pt x="0" y="0"/>
                    </a:moveTo>
                    <a:lnTo>
                      <a:pt x="35766" y="0"/>
                    </a:lnTo>
                    <a:lnTo>
                      <a:pt x="35766" y="115824"/>
                    </a:lnTo>
                    <a:lnTo>
                      <a:pt x="172593" y="115824"/>
                    </a:lnTo>
                    <a:lnTo>
                      <a:pt x="172593" y="0"/>
                    </a:lnTo>
                    <a:lnTo>
                      <a:pt x="208359" y="0"/>
                    </a:lnTo>
                    <a:lnTo>
                      <a:pt x="208359" y="287226"/>
                    </a:lnTo>
                    <a:lnTo>
                      <a:pt x="172593" y="287226"/>
                    </a:lnTo>
                    <a:lnTo>
                      <a:pt x="172593" y="149304"/>
                    </a:lnTo>
                    <a:lnTo>
                      <a:pt x="35766" y="149304"/>
                    </a:lnTo>
                    <a:lnTo>
                      <a:pt x="35766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30" name="手繪多邊形 29"/>
              <p:cNvSpPr/>
              <p:nvPr/>
            </p:nvSpPr>
            <p:spPr>
              <a:xfrm>
                <a:off x="7802005" y="4683457"/>
                <a:ext cx="142662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123015" h="287226">
                    <a:moveTo>
                      <a:pt x="0" y="0"/>
                    </a:moveTo>
                    <a:lnTo>
                      <a:pt x="35766" y="0"/>
                    </a:lnTo>
                    <a:lnTo>
                      <a:pt x="35766" y="254508"/>
                    </a:lnTo>
                    <a:lnTo>
                      <a:pt x="123015" y="254508"/>
                    </a:lnTo>
                    <a:lnTo>
                      <a:pt x="123015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31" name="手繪多邊形 30"/>
              <p:cNvSpPr/>
              <p:nvPr/>
            </p:nvSpPr>
            <p:spPr>
              <a:xfrm>
                <a:off x="8640204" y="4683457"/>
                <a:ext cx="258873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223219" h="287226">
                    <a:moveTo>
                      <a:pt x="0" y="0"/>
                    </a:moveTo>
                    <a:lnTo>
                      <a:pt x="41148" y="0"/>
                    </a:lnTo>
                    <a:lnTo>
                      <a:pt x="111609" y="122662"/>
                    </a:lnTo>
                    <a:lnTo>
                      <a:pt x="182070" y="0"/>
                    </a:lnTo>
                    <a:lnTo>
                      <a:pt x="223219" y="0"/>
                    </a:lnTo>
                    <a:lnTo>
                      <a:pt x="129492" y="162279"/>
                    </a:lnTo>
                    <a:lnTo>
                      <a:pt x="129492" y="287226"/>
                    </a:lnTo>
                    <a:lnTo>
                      <a:pt x="93726" y="287226"/>
                    </a:lnTo>
                    <a:lnTo>
                      <a:pt x="93726" y="1622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/>
              </a:p>
            </p:txBody>
          </p:sp>
          <p:sp>
            <p:nvSpPr>
              <p:cNvPr id="32" name="手繪多邊形 31"/>
              <p:cNvSpPr>
                <a:spLocks noChangeArrowheads="1"/>
              </p:cNvSpPr>
              <p:nvPr/>
            </p:nvSpPr>
            <p:spPr bwMode="auto">
              <a:xfrm>
                <a:off x="5680019" y="3615276"/>
                <a:ext cx="229105" cy="416635"/>
              </a:xfrm>
              <a:custGeom>
                <a:avLst/>
                <a:gdLst/>
                <a:ahLst/>
                <a:cxnLst/>
                <a:rect l="l" t="t" r="r" b="b"/>
                <a:pathLst>
                  <a:path w="197551" h="359253">
                    <a:moveTo>
                      <a:pt x="127760" y="0"/>
                    </a:moveTo>
                    <a:lnTo>
                      <a:pt x="163227" y="0"/>
                    </a:lnTo>
                    <a:lnTo>
                      <a:pt x="163227" y="215094"/>
                    </a:lnTo>
                    <a:lnTo>
                      <a:pt x="197551" y="209374"/>
                    </a:lnTo>
                    <a:lnTo>
                      <a:pt x="197551" y="244078"/>
                    </a:lnTo>
                    <a:lnTo>
                      <a:pt x="163227" y="249799"/>
                    </a:lnTo>
                    <a:lnTo>
                      <a:pt x="163227" y="359253"/>
                    </a:lnTo>
                    <a:lnTo>
                      <a:pt x="127760" y="359253"/>
                    </a:lnTo>
                    <a:lnTo>
                      <a:pt x="127760" y="254375"/>
                    </a:lnTo>
                    <a:lnTo>
                      <a:pt x="0" y="273825"/>
                    </a:lnTo>
                    <a:lnTo>
                      <a:pt x="0" y="238358"/>
                    </a:lnTo>
                    <a:lnTo>
                      <a:pt x="127760" y="219289"/>
                    </a:lnTo>
                    <a:lnTo>
                      <a:pt x="12776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33" name="手繪多邊形 32"/>
              <p:cNvSpPr>
                <a:spLocks noChangeArrowheads="1"/>
              </p:cNvSpPr>
              <p:nvPr/>
            </p:nvSpPr>
            <p:spPr bwMode="auto">
              <a:xfrm>
                <a:off x="6056297" y="3615276"/>
                <a:ext cx="416634" cy="415750"/>
              </a:xfrm>
              <a:custGeom>
                <a:avLst/>
                <a:gdLst/>
                <a:ahLst/>
                <a:cxnLst/>
                <a:rect l="l" t="t" r="r" b="b"/>
                <a:pathLst>
                  <a:path w="359252" h="358490">
                    <a:moveTo>
                      <a:pt x="60257" y="0"/>
                    </a:moveTo>
                    <a:lnTo>
                      <a:pt x="98012" y="0"/>
                    </a:lnTo>
                    <a:lnTo>
                      <a:pt x="98012" y="78182"/>
                    </a:lnTo>
                    <a:lnTo>
                      <a:pt x="143014" y="78182"/>
                    </a:lnTo>
                    <a:lnTo>
                      <a:pt x="143014" y="53774"/>
                    </a:lnTo>
                    <a:lnTo>
                      <a:pt x="225009" y="53774"/>
                    </a:lnTo>
                    <a:lnTo>
                      <a:pt x="225009" y="0"/>
                    </a:lnTo>
                    <a:lnTo>
                      <a:pt x="262765" y="0"/>
                    </a:lnTo>
                    <a:lnTo>
                      <a:pt x="262765" y="53774"/>
                    </a:lnTo>
                    <a:lnTo>
                      <a:pt x="352769" y="53774"/>
                    </a:lnTo>
                    <a:lnTo>
                      <a:pt x="352769" y="88479"/>
                    </a:lnTo>
                    <a:lnTo>
                      <a:pt x="262765" y="88479"/>
                    </a:lnTo>
                    <a:lnTo>
                      <a:pt x="262765" y="139582"/>
                    </a:lnTo>
                    <a:lnTo>
                      <a:pt x="339802" y="139582"/>
                    </a:lnTo>
                    <a:lnTo>
                      <a:pt x="339802" y="171236"/>
                    </a:lnTo>
                    <a:cubicBezTo>
                      <a:pt x="336497" y="184966"/>
                      <a:pt x="328107" y="202890"/>
                      <a:pt x="314632" y="225010"/>
                    </a:cubicBezTo>
                    <a:cubicBezTo>
                      <a:pt x="301411" y="247129"/>
                      <a:pt x="287554" y="264545"/>
                      <a:pt x="273062" y="277258"/>
                    </a:cubicBezTo>
                    <a:cubicBezTo>
                      <a:pt x="298487" y="298106"/>
                      <a:pt x="327217" y="312980"/>
                      <a:pt x="359252" y="321878"/>
                    </a:cubicBezTo>
                    <a:lnTo>
                      <a:pt x="339802" y="357727"/>
                    </a:lnTo>
                    <a:cubicBezTo>
                      <a:pt x="306241" y="346795"/>
                      <a:pt x="274715" y="327853"/>
                      <a:pt x="245222" y="300903"/>
                    </a:cubicBezTo>
                    <a:cubicBezTo>
                      <a:pt x="205051" y="331667"/>
                      <a:pt x="166659" y="350863"/>
                      <a:pt x="130048" y="358490"/>
                    </a:cubicBezTo>
                    <a:lnTo>
                      <a:pt x="109072" y="323785"/>
                    </a:lnTo>
                    <a:cubicBezTo>
                      <a:pt x="145684" y="315649"/>
                      <a:pt x="182296" y="299250"/>
                      <a:pt x="218907" y="274588"/>
                    </a:cubicBezTo>
                    <a:cubicBezTo>
                      <a:pt x="199330" y="254757"/>
                      <a:pt x="180134" y="227679"/>
                      <a:pt x="161320" y="193356"/>
                    </a:cubicBezTo>
                    <a:lnTo>
                      <a:pt x="192974" y="180771"/>
                    </a:lnTo>
                    <a:cubicBezTo>
                      <a:pt x="210517" y="211789"/>
                      <a:pt x="228060" y="236070"/>
                      <a:pt x="245603" y="253613"/>
                    </a:cubicBezTo>
                    <a:cubicBezTo>
                      <a:pt x="271537" y="233019"/>
                      <a:pt x="289970" y="206704"/>
                      <a:pt x="300902" y="174669"/>
                    </a:cubicBezTo>
                    <a:lnTo>
                      <a:pt x="149498" y="174669"/>
                    </a:lnTo>
                    <a:lnTo>
                      <a:pt x="149498" y="139582"/>
                    </a:lnTo>
                    <a:lnTo>
                      <a:pt x="225009" y="139582"/>
                    </a:lnTo>
                    <a:lnTo>
                      <a:pt x="225009" y="88479"/>
                    </a:lnTo>
                    <a:lnTo>
                      <a:pt x="143014" y="88479"/>
                    </a:lnTo>
                    <a:lnTo>
                      <a:pt x="142633" y="112886"/>
                    </a:lnTo>
                    <a:lnTo>
                      <a:pt x="97631" y="112886"/>
                    </a:lnTo>
                    <a:lnTo>
                      <a:pt x="97631" y="180389"/>
                    </a:lnTo>
                    <a:cubicBezTo>
                      <a:pt x="117971" y="173779"/>
                      <a:pt x="132844" y="168185"/>
                      <a:pt x="142251" y="163609"/>
                    </a:cubicBezTo>
                    <a:lnTo>
                      <a:pt x="142251" y="200983"/>
                    </a:lnTo>
                    <a:cubicBezTo>
                      <a:pt x="134370" y="205306"/>
                      <a:pt x="119496" y="211153"/>
                      <a:pt x="97631" y="218526"/>
                    </a:cubicBezTo>
                    <a:lnTo>
                      <a:pt x="97631" y="311963"/>
                    </a:lnTo>
                    <a:cubicBezTo>
                      <a:pt x="97631" y="330014"/>
                      <a:pt x="95063" y="341964"/>
                      <a:pt x="89926" y="347812"/>
                    </a:cubicBezTo>
                    <a:cubicBezTo>
                      <a:pt x="84531" y="353914"/>
                      <a:pt x="72353" y="356965"/>
                      <a:pt x="53392" y="356965"/>
                    </a:cubicBezTo>
                    <a:lnTo>
                      <a:pt x="23264" y="356965"/>
                    </a:lnTo>
                    <a:lnTo>
                      <a:pt x="14492" y="318446"/>
                    </a:lnTo>
                    <a:lnTo>
                      <a:pt x="47671" y="319590"/>
                    </a:lnTo>
                    <a:cubicBezTo>
                      <a:pt x="56062" y="319590"/>
                      <a:pt x="60257" y="315395"/>
                      <a:pt x="60257" y="307005"/>
                    </a:cubicBezTo>
                    <a:lnTo>
                      <a:pt x="60257" y="229205"/>
                    </a:lnTo>
                    <a:cubicBezTo>
                      <a:pt x="38645" y="234798"/>
                      <a:pt x="21611" y="239121"/>
                      <a:pt x="9153" y="242172"/>
                    </a:cubicBezTo>
                    <a:lnTo>
                      <a:pt x="0" y="200983"/>
                    </a:lnTo>
                    <a:cubicBezTo>
                      <a:pt x="22119" y="198187"/>
                      <a:pt x="42205" y="194373"/>
                      <a:pt x="60257" y="189542"/>
                    </a:cubicBezTo>
                    <a:lnTo>
                      <a:pt x="60257" y="112886"/>
                    </a:lnTo>
                    <a:lnTo>
                      <a:pt x="3814" y="112886"/>
                    </a:lnTo>
                    <a:lnTo>
                      <a:pt x="3814" y="78182"/>
                    </a:lnTo>
                    <a:lnTo>
                      <a:pt x="60257" y="78182"/>
                    </a:lnTo>
                    <a:lnTo>
                      <a:pt x="60257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34" name="手繪多邊形 33"/>
              <p:cNvSpPr>
                <a:spLocks noChangeArrowheads="1"/>
              </p:cNvSpPr>
              <p:nvPr/>
            </p:nvSpPr>
            <p:spPr bwMode="auto">
              <a:xfrm>
                <a:off x="7324117" y="3615276"/>
                <a:ext cx="126494" cy="89343"/>
              </a:xfrm>
              <a:custGeom>
                <a:avLst/>
                <a:gdLst/>
                <a:ahLst/>
                <a:cxnLst/>
                <a:rect l="l" t="t" r="r" b="b"/>
                <a:pathLst>
                  <a:path w="109073" h="77037">
                    <a:moveTo>
                      <a:pt x="36612" y="0"/>
                    </a:moveTo>
                    <a:cubicBezTo>
                      <a:pt x="46528" y="6356"/>
                      <a:pt x="56571" y="13348"/>
                      <a:pt x="66741" y="20976"/>
                    </a:cubicBezTo>
                    <a:cubicBezTo>
                      <a:pt x="77673" y="13603"/>
                      <a:pt x="85428" y="6738"/>
                      <a:pt x="90004" y="382"/>
                    </a:cubicBezTo>
                    <a:lnTo>
                      <a:pt x="109073" y="17543"/>
                    </a:lnTo>
                    <a:cubicBezTo>
                      <a:pt x="103479" y="25171"/>
                      <a:pt x="95979" y="32036"/>
                      <a:pt x="86572" y="38137"/>
                    </a:cubicBezTo>
                    <a:cubicBezTo>
                      <a:pt x="91657" y="42714"/>
                      <a:pt x="98394" y="49452"/>
                      <a:pt x="106785" y="58350"/>
                    </a:cubicBezTo>
                    <a:lnTo>
                      <a:pt x="83521" y="75512"/>
                    </a:lnTo>
                    <a:cubicBezTo>
                      <a:pt x="73351" y="61020"/>
                      <a:pt x="66868" y="53774"/>
                      <a:pt x="64071" y="53774"/>
                    </a:cubicBezTo>
                    <a:cubicBezTo>
                      <a:pt x="51359" y="61910"/>
                      <a:pt x="36485" y="69664"/>
                      <a:pt x="19450" y="77037"/>
                    </a:cubicBezTo>
                    <a:lnTo>
                      <a:pt x="0" y="51486"/>
                    </a:lnTo>
                    <a:cubicBezTo>
                      <a:pt x="21357" y="45638"/>
                      <a:pt x="35341" y="40426"/>
                      <a:pt x="41951" y="35849"/>
                    </a:cubicBezTo>
                    <a:cubicBezTo>
                      <a:pt x="35595" y="30764"/>
                      <a:pt x="26951" y="24789"/>
                      <a:pt x="16018" y="17925"/>
                    </a:cubicBezTo>
                    <a:lnTo>
                      <a:pt x="36612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35" name="手繪多邊形 34"/>
              <p:cNvSpPr>
                <a:spLocks noChangeArrowheads="1"/>
              </p:cNvSpPr>
              <p:nvPr/>
            </p:nvSpPr>
            <p:spPr bwMode="auto">
              <a:xfrm>
                <a:off x="6619219" y="3615718"/>
                <a:ext cx="416635" cy="414865"/>
              </a:xfrm>
              <a:custGeom>
                <a:avLst/>
                <a:gdLst/>
                <a:ahLst/>
                <a:cxnLst/>
                <a:rect l="l" t="t" r="r" b="b"/>
                <a:pathLst>
                  <a:path w="359253" h="357727">
                    <a:moveTo>
                      <a:pt x="152168" y="0"/>
                    </a:moveTo>
                    <a:lnTo>
                      <a:pt x="192212" y="0"/>
                    </a:lnTo>
                    <a:cubicBezTo>
                      <a:pt x="192212" y="43730"/>
                      <a:pt x="191195" y="75638"/>
                      <a:pt x="189161" y="95724"/>
                    </a:cubicBezTo>
                    <a:lnTo>
                      <a:pt x="350863" y="95724"/>
                    </a:lnTo>
                    <a:lnTo>
                      <a:pt x="350863" y="136149"/>
                    </a:lnTo>
                    <a:lnTo>
                      <a:pt x="228824" y="135768"/>
                    </a:lnTo>
                    <a:cubicBezTo>
                      <a:pt x="234671" y="166786"/>
                      <a:pt x="248401" y="199330"/>
                      <a:pt x="270012" y="233399"/>
                    </a:cubicBezTo>
                    <a:cubicBezTo>
                      <a:pt x="291623" y="267469"/>
                      <a:pt x="321370" y="296961"/>
                      <a:pt x="359253" y="321878"/>
                    </a:cubicBezTo>
                    <a:lnTo>
                      <a:pt x="329887" y="356964"/>
                    </a:lnTo>
                    <a:cubicBezTo>
                      <a:pt x="261240" y="311962"/>
                      <a:pt x="214204" y="238230"/>
                      <a:pt x="188780" y="135768"/>
                    </a:cubicBezTo>
                    <a:lnTo>
                      <a:pt x="182678" y="135768"/>
                    </a:lnTo>
                    <a:cubicBezTo>
                      <a:pt x="165643" y="227552"/>
                      <a:pt x="114412" y="301538"/>
                      <a:pt x="28985" y="357727"/>
                    </a:cubicBezTo>
                    <a:lnTo>
                      <a:pt x="0" y="321496"/>
                    </a:lnTo>
                    <a:cubicBezTo>
                      <a:pt x="36104" y="300902"/>
                      <a:pt x="67122" y="273825"/>
                      <a:pt x="93055" y="240264"/>
                    </a:cubicBezTo>
                    <a:cubicBezTo>
                      <a:pt x="118734" y="206703"/>
                      <a:pt x="134625" y="171998"/>
                      <a:pt x="140727" y="136149"/>
                    </a:cubicBezTo>
                    <a:lnTo>
                      <a:pt x="9153" y="136149"/>
                    </a:lnTo>
                    <a:lnTo>
                      <a:pt x="9153" y="95724"/>
                    </a:lnTo>
                    <a:lnTo>
                      <a:pt x="147210" y="95724"/>
                    </a:lnTo>
                    <a:cubicBezTo>
                      <a:pt x="150515" y="72587"/>
                      <a:pt x="152168" y="40679"/>
                      <a:pt x="15216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36" name="手繪多邊形 35"/>
              <p:cNvSpPr>
                <a:spLocks noChangeArrowheads="1"/>
              </p:cNvSpPr>
              <p:nvPr/>
            </p:nvSpPr>
            <p:spPr bwMode="auto">
              <a:xfrm>
                <a:off x="4365315" y="3617046"/>
                <a:ext cx="417076" cy="414865"/>
              </a:xfrm>
              <a:custGeom>
                <a:avLst/>
                <a:gdLst/>
                <a:ahLst/>
                <a:cxnLst/>
                <a:rect l="l" t="t" r="r" b="b"/>
                <a:pathLst>
                  <a:path w="359634" h="357727">
                    <a:moveTo>
                      <a:pt x="308149" y="0"/>
                    </a:moveTo>
                    <a:lnTo>
                      <a:pt x="324548" y="31272"/>
                    </a:lnTo>
                    <a:cubicBezTo>
                      <a:pt x="289970" y="38391"/>
                      <a:pt x="247002" y="44112"/>
                      <a:pt x="195644" y="48434"/>
                    </a:cubicBezTo>
                    <a:lnTo>
                      <a:pt x="195644" y="80469"/>
                    </a:lnTo>
                    <a:lnTo>
                      <a:pt x="356583" y="80469"/>
                    </a:lnTo>
                    <a:lnTo>
                      <a:pt x="356583" y="112123"/>
                    </a:lnTo>
                    <a:lnTo>
                      <a:pt x="233781" y="112123"/>
                    </a:lnTo>
                    <a:cubicBezTo>
                      <a:pt x="262765" y="140090"/>
                      <a:pt x="304716" y="159540"/>
                      <a:pt x="359634" y="170473"/>
                    </a:cubicBezTo>
                    <a:lnTo>
                      <a:pt x="342854" y="205178"/>
                    </a:lnTo>
                    <a:cubicBezTo>
                      <a:pt x="337769" y="202890"/>
                      <a:pt x="332175" y="200856"/>
                      <a:pt x="326073" y="199076"/>
                    </a:cubicBezTo>
                    <a:cubicBezTo>
                      <a:pt x="319971" y="197296"/>
                      <a:pt x="314378" y="195008"/>
                      <a:pt x="309293" y="192211"/>
                    </a:cubicBezTo>
                    <a:lnTo>
                      <a:pt x="309293" y="357727"/>
                    </a:lnTo>
                    <a:lnTo>
                      <a:pt x="273825" y="357727"/>
                    </a:lnTo>
                    <a:lnTo>
                      <a:pt x="273825" y="340184"/>
                    </a:lnTo>
                    <a:lnTo>
                      <a:pt x="86190" y="340184"/>
                    </a:lnTo>
                    <a:lnTo>
                      <a:pt x="86190" y="357727"/>
                    </a:lnTo>
                    <a:lnTo>
                      <a:pt x="50723" y="357727"/>
                    </a:lnTo>
                    <a:lnTo>
                      <a:pt x="50723" y="194118"/>
                    </a:lnTo>
                    <a:cubicBezTo>
                      <a:pt x="44366" y="196915"/>
                      <a:pt x="33561" y="200856"/>
                      <a:pt x="18306" y="205941"/>
                    </a:cubicBezTo>
                    <a:lnTo>
                      <a:pt x="0" y="171999"/>
                    </a:lnTo>
                    <a:cubicBezTo>
                      <a:pt x="46273" y="160812"/>
                      <a:pt x="86572" y="140853"/>
                      <a:pt x="120895" y="112123"/>
                    </a:cubicBezTo>
                    <a:lnTo>
                      <a:pt x="3051" y="112123"/>
                    </a:lnTo>
                    <a:lnTo>
                      <a:pt x="3051" y="80469"/>
                    </a:lnTo>
                    <a:lnTo>
                      <a:pt x="159795" y="80469"/>
                    </a:lnTo>
                    <a:lnTo>
                      <a:pt x="159795" y="49578"/>
                    </a:lnTo>
                    <a:cubicBezTo>
                      <a:pt x="102589" y="51104"/>
                      <a:pt x="61528" y="51866"/>
                      <a:pt x="36612" y="51866"/>
                    </a:cubicBezTo>
                    <a:lnTo>
                      <a:pt x="24026" y="16780"/>
                    </a:lnTo>
                    <a:cubicBezTo>
                      <a:pt x="38519" y="17289"/>
                      <a:pt x="56443" y="17543"/>
                      <a:pt x="77800" y="17543"/>
                    </a:cubicBezTo>
                    <a:cubicBezTo>
                      <a:pt x="179245" y="17543"/>
                      <a:pt x="256028" y="11695"/>
                      <a:pt x="308149" y="0"/>
                    </a:cubicBezTo>
                    <a:close/>
                    <a:moveTo>
                      <a:pt x="195644" y="112886"/>
                    </a:moveTo>
                    <a:lnTo>
                      <a:pt x="195644" y="183440"/>
                    </a:lnTo>
                    <a:lnTo>
                      <a:pt x="289843" y="183440"/>
                    </a:lnTo>
                    <a:cubicBezTo>
                      <a:pt x="250943" y="168185"/>
                      <a:pt x="219543" y="144667"/>
                      <a:pt x="195644" y="112886"/>
                    </a:cubicBezTo>
                    <a:close/>
                    <a:moveTo>
                      <a:pt x="159795" y="113267"/>
                    </a:moveTo>
                    <a:cubicBezTo>
                      <a:pt x="137675" y="144794"/>
                      <a:pt x="108691" y="168185"/>
                      <a:pt x="72842" y="183440"/>
                    </a:cubicBezTo>
                    <a:lnTo>
                      <a:pt x="159795" y="183440"/>
                    </a:lnTo>
                    <a:lnTo>
                      <a:pt x="159795" y="113267"/>
                    </a:lnTo>
                    <a:close/>
                    <a:moveTo>
                      <a:pt x="86190" y="215475"/>
                    </a:moveTo>
                    <a:lnTo>
                      <a:pt x="86190" y="244459"/>
                    </a:lnTo>
                    <a:lnTo>
                      <a:pt x="273825" y="244459"/>
                    </a:lnTo>
                    <a:lnTo>
                      <a:pt x="273825" y="215475"/>
                    </a:lnTo>
                    <a:lnTo>
                      <a:pt x="86190" y="215475"/>
                    </a:lnTo>
                    <a:close/>
                    <a:moveTo>
                      <a:pt x="86190" y="274969"/>
                    </a:moveTo>
                    <a:lnTo>
                      <a:pt x="86190" y="308530"/>
                    </a:lnTo>
                    <a:lnTo>
                      <a:pt x="273825" y="308530"/>
                    </a:lnTo>
                    <a:lnTo>
                      <a:pt x="273825" y="274969"/>
                    </a:lnTo>
                    <a:lnTo>
                      <a:pt x="86190" y="27496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37" name="手繪多邊形 36"/>
              <p:cNvSpPr>
                <a:spLocks noChangeArrowheads="1"/>
              </p:cNvSpPr>
              <p:nvPr/>
            </p:nvSpPr>
            <p:spPr bwMode="auto">
              <a:xfrm>
                <a:off x="5492489" y="3617931"/>
                <a:ext cx="200356" cy="413980"/>
              </a:xfrm>
              <a:custGeom>
                <a:avLst/>
                <a:gdLst/>
                <a:ahLst/>
                <a:cxnLst/>
                <a:rect l="l" t="t" r="r" b="b"/>
                <a:pathLst>
                  <a:path w="172762" h="356964">
                    <a:moveTo>
                      <a:pt x="152931" y="0"/>
                    </a:moveTo>
                    <a:lnTo>
                      <a:pt x="165897" y="31272"/>
                    </a:lnTo>
                    <a:cubicBezTo>
                      <a:pt x="147591" y="37628"/>
                      <a:pt x="128396" y="42840"/>
                      <a:pt x="108310" y="46908"/>
                    </a:cubicBezTo>
                    <a:lnTo>
                      <a:pt x="108310" y="100682"/>
                    </a:lnTo>
                    <a:lnTo>
                      <a:pt x="166279" y="100682"/>
                    </a:lnTo>
                    <a:lnTo>
                      <a:pt x="166279" y="133480"/>
                    </a:lnTo>
                    <a:lnTo>
                      <a:pt x="108310" y="133480"/>
                    </a:lnTo>
                    <a:lnTo>
                      <a:pt x="108310" y="136912"/>
                    </a:lnTo>
                    <a:cubicBezTo>
                      <a:pt x="136786" y="163354"/>
                      <a:pt x="158270" y="184456"/>
                      <a:pt x="172762" y="200220"/>
                    </a:cubicBezTo>
                    <a:lnTo>
                      <a:pt x="151405" y="233018"/>
                    </a:lnTo>
                    <a:cubicBezTo>
                      <a:pt x="143778" y="222339"/>
                      <a:pt x="136150" y="212678"/>
                      <a:pt x="128523" y="204034"/>
                    </a:cubicBezTo>
                    <a:cubicBezTo>
                      <a:pt x="121912" y="196152"/>
                      <a:pt x="115175" y="187635"/>
                      <a:pt x="108310" y="178482"/>
                    </a:cubicBezTo>
                    <a:lnTo>
                      <a:pt x="108310" y="355438"/>
                    </a:lnTo>
                    <a:lnTo>
                      <a:pt x="73224" y="356964"/>
                    </a:lnTo>
                    <a:lnTo>
                      <a:pt x="73224" y="200220"/>
                    </a:lnTo>
                    <a:cubicBezTo>
                      <a:pt x="63563" y="224628"/>
                      <a:pt x="46274" y="253103"/>
                      <a:pt x="21357" y="285647"/>
                    </a:cubicBezTo>
                    <a:lnTo>
                      <a:pt x="0" y="251324"/>
                    </a:lnTo>
                    <a:cubicBezTo>
                      <a:pt x="32036" y="214966"/>
                      <a:pt x="56062" y="175685"/>
                      <a:pt x="72080" y="133480"/>
                    </a:cubicBezTo>
                    <a:lnTo>
                      <a:pt x="2289" y="133480"/>
                    </a:lnTo>
                    <a:lnTo>
                      <a:pt x="2289" y="100682"/>
                    </a:lnTo>
                    <a:lnTo>
                      <a:pt x="73224" y="100682"/>
                    </a:lnTo>
                    <a:lnTo>
                      <a:pt x="73224" y="53010"/>
                    </a:lnTo>
                    <a:cubicBezTo>
                      <a:pt x="59749" y="55553"/>
                      <a:pt x="40044" y="57714"/>
                      <a:pt x="14111" y="59494"/>
                    </a:cubicBezTo>
                    <a:lnTo>
                      <a:pt x="6102" y="27458"/>
                    </a:lnTo>
                    <a:cubicBezTo>
                      <a:pt x="63054" y="24662"/>
                      <a:pt x="111997" y="15509"/>
                      <a:pt x="15293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38" name="手繪多邊形 37"/>
              <p:cNvSpPr>
                <a:spLocks noChangeArrowheads="1"/>
              </p:cNvSpPr>
              <p:nvPr/>
            </p:nvSpPr>
            <p:spPr bwMode="auto">
              <a:xfrm>
                <a:off x="4945488" y="3619258"/>
                <a:ext cx="397173" cy="398942"/>
              </a:xfrm>
              <a:custGeom>
                <a:avLst/>
                <a:gdLst/>
                <a:ahLst/>
                <a:cxnLst/>
                <a:rect l="l" t="t" r="r" b="b"/>
                <a:pathLst>
                  <a:path w="342472" h="343997">
                    <a:moveTo>
                      <a:pt x="130811" y="0"/>
                    </a:moveTo>
                    <a:lnTo>
                      <a:pt x="165897" y="0"/>
                    </a:lnTo>
                    <a:lnTo>
                      <a:pt x="165897" y="39662"/>
                    </a:lnTo>
                    <a:lnTo>
                      <a:pt x="235307" y="39662"/>
                    </a:lnTo>
                    <a:lnTo>
                      <a:pt x="235307" y="0"/>
                    </a:lnTo>
                    <a:lnTo>
                      <a:pt x="269630" y="0"/>
                    </a:lnTo>
                    <a:lnTo>
                      <a:pt x="269630" y="39662"/>
                    </a:lnTo>
                    <a:lnTo>
                      <a:pt x="332557" y="39662"/>
                    </a:lnTo>
                    <a:lnTo>
                      <a:pt x="332557" y="69791"/>
                    </a:lnTo>
                    <a:lnTo>
                      <a:pt x="269630" y="69791"/>
                    </a:lnTo>
                    <a:lnTo>
                      <a:pt x="269630" y="109072"/>
                    </a:lnTo>
                    <a:lnTo>
                      <a:pt x="338277" y="109072"/>
                    </a:lnTo>
                    <a:lnTo>
                      <a:pt x="338277" y="141107"/>
                    </a:lnTo>
                    <a:lnTo>
                      <a:pt x="265435" y="141107"/>
                    </a:lnTo>
                    <a:cubicBezTo>
                      <a:pt x="275605" y="161701"/>
                      <a:pt x="301284" y="182168"/>
                      <a:pt x="342472" y="202508"/>
                    </a:cubicBezTo>
                    <a:lnTo>
                      <a:pt x="326073" y="236450"/>
                    </a:lnTo>
                    <a:cubicBezTo>
                      <a:pt x="302683" y="222467"/>
                      <a:pt x="283360" y="208610"/>
                      <a:pt x="268105" y="194881"/>
                    </a:cubicBezTo>
                    <a:lnTo>
                      <a:pt x="268105" y="273062"/>
                    </a:lnTo>
                    <a:lnTo>
                      <a:pt x="145303" y="273062"/>
                    </a:lnTo>
                    <a:lnTo>
                      <a:pt x="145303" y="297470"/>
                    </a:lnTo>
                    <a:cubicBezTo>
                      <a:pt x="145303" y="306369"/>
                      <a:pt x="149752" y="310818"/>
                      <a:pt x="158651" y="310818"/>
                    </a:cubicBezTo>
                    <a:lnTo>
                      <a:pt x="271918" y="310818"/>
                    </a:lnTo>
                    <a:cubicBezTo>
                      <a:pt x="282597" y="310818"/>
                      <a:pt x="288953" y="306877"/>
                      <a:pt x="290987" y="298995"/>
                    </a:cubicBezTo>
                    <a:cubicBezTo>
                      <a:pt x="293021" y="290859"/>
                      <a:pt x="294928" y="276749"/>
                      <a:pt x="296708" y="256663"/>
                    </a:cubicBezTo>
                    <a:lnTo>
                      <a:pt x="333319" y="270011"/>
                    </a:lnTo>
                    <a:cubicBezTo>
                      <a:pt x="329251" y="305352"/>
                      <a:pt x="323785" y="326581"/>
                      <a:pt x="316920" y="333700"/>
                    </a:cubicBezTo>
                    <a:cubicBezTo>
                      <a:pt x="310310" y="340565"/>
                      <a:pt x="297216" y="343997"/>
                      <a:pt x="277639" y="343997"/>
                    </a:cubicBezTo>
                    <a:lnTo>
                      <a:pt x="154074" y="343997"/>
                    </a:lnTo>
                    <a:cubicBezTo>
                      <a:pt x="137803" y="343997"/>
                      <a:pt x="126362" y="340946"/>
                      <a:pt x="119751" y="334844"/>
                    </a:cubicBezTo>
                    <a:cubicBezTo>
                      <a:pt x="113395" y="328488"/>
                      <a:pt x="110217" y="316666"/>
                      <a:pt x="110217" y="299377"/>
                    </a:cubicBezTo>
                    <a:lnTo>
                      <a:pt x="110217" y="213949"/>
                    </a:lnTo>
                    <a:cubicBezTo>
                      <a:pt x="103861" y="219289"/>
                      <a:pt x="92165" y="227297"/>
                      <a:pt x="75131" y="237976"/>
                    </a:cubicBezTo>
                    <a:lnTo>
                      <a:pt x="53392" y="205941"/>
                    </a:lnTo>
                    <a:cubicBezTo>
                      <a:pt x="95597" y="186872"/>
                      <a:pt x="122294" y="165388"/>
                      <a:pt x="133480" y="141489"/>
                    </a:cubicBezTo>
                    <a:lnTo>
                      <a:pt x="72461" y="141489"/>
                    </a:lnTo>
                    <a:lnTo>
                      <a:pt x="72461" y="109453"/>
                    </a:lnTo>
                    <a:lnTo>
                      <a:pt x="130811" y="109453"/>
                    </a:lnTo>
                    <a:lnTo>
                      <a:pt x="130811" y="71316"/>
                    </a:lnTo>
                    <a:lnTo>
                      <a:pt x="80088" y="71316"/>
                    </a:lnTo>
                    <a:lnTo>
                      <a:pt x="80088" y="50722"/>
                    </a:lnTo>
                    <a:lnTo>
                      <a:pt x="56825" y="79706"/>
                    </a:lnTo>
                    <a:cubicBezTo>
                      <a:pt x="35976" y="60638"/>
                      <a:pt x="17035" y="45764"/>
                      <a:pt x="0" y="35086"/>
                    </a:cubicBezTo>
                    <a:lnTo>
                      <a:pt x="25171" y="6864"/>
                    </a:lnTo>
                    <a:cubicBezTo>
                      <a:pt x="46782" y="20594"/>
                      <a:pt x="65088" y="33179"/>
                      <a:pt x="80088" y="44620"/>
                    </a:cubicBezTo>
                    <a:lnTo>
                      <a:pt x="80088" y="39662"/>
                    </a:lnTo>
                    <a:lnTo>
                      <a:pt x="130811" y="39662"/>
                    </a:lnTo>
                    <a:lnTo>
                      <a:pt x="130811" y="0"/>
                    </a:lnTo>
                    <a:close/>
                    <a:moveTo>
                      <a:pt x="165897" y="71698"/>
                    </a:moveTo>
                    <a:lnTo>
                      <a:pt x="165897" y="109072"/>
                    </a:lnTo>
                    <a:lnTo>
                      <a:pt x="235307" y="109072"/>
                    </a:lnTo>
                    <a:lnTo>
                      <a:pt x="235307" y="71698"/>
                    </a:lnTo>
                    <a:lnTo>
                      <a:pt x="165897" y="71698"/>
                    </a:lnTo>
                    <a:close/>
                    <a:moveTo>
                      <a:pt x="174287" y="141107"/>
                    </a:moveTo>
                    <a:cubicBezTo>
                      <a:pt x="168694" y="154074"/>
                      <a:pt x="161193" y="165515"/>
                      <a:pt x="151786" y="175431"/>
                    </a:cubicBezTo>
                    <a:lnTo>
                      <a:pt x="249036" y="175431"/>
                    </a:lnTo>
                    <a:cubicBezTo>
                      <a:pt x="240646" y="166024"/>
                      <a:pt x="232891" y="154582"/>
                      <a:pt x="225773" y="141107"/>
                    </a:cubicBezTo>
                    <a:lnTo>
                      <a:pt x="174287" y="141107"/>
                    </a:lnTo>
                    <a:close/>
                    <a:moveTo>
                      <a:pt x="145303" y="205559"/>
                    </a:moveTo>
                    <a:lnTo>
                      <a:pt x="145303" y="242934"/>
                    </a:lnTo>
                    <a:lnTo>
                      <a:pt x="233019" y="242934"/>
                    </a:lnTo>
                    <a:lnTo>
                      <a:pt x="233019" y="205559"/>
                    </a:lnTo>
                    <a:lnTo>
                      <a:pt x="145303" y="20555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39" name="手繪多邊形 38"/>
              <p:cNvSpPr>
                <a:spLocks noChangeArrowheads="1"/>
              </p:cNvSpPr>
              <p:nvPr/>
            </p:nvSpPr>
            <p:spPr bwMode="auto">
              <a:xfrm>
                <a:off x="7193199" y="3619258"/>
                <a:ext cx="398501" cy="282620"/>
              </a:xfrm>
              <a:custGeom>
                <a:avLst/>
                <a:gdLst/>
                <a:ahLst/>
                <a:cxnLst/>
                <a:rect l="l" t="t" r="r" b="b"/>
                <a:pathLst>
                  <a:path w="343617" h="243696">
                    <a:moveTo>
                      <a:pt x="98776" y="0"/>
                    </a:moveTo>
                    <a:lnTo>
                      <a:pt x="115556" y="28221"/>
                    </a:lnTo>
                    <a:cubicBezTo>
                      <a:pt x="101318" y="33052"/>
                      <a:pt x="78690" y="36484"/>
                      <a:pt x="47672" y="38518"/>
                    </a:cubicBezTo>
                    <a:lnTo>
                      <a:pt x="48816" y="57968"/>
                    </a:lnTo>
                    <a:lnTo>
                      <a:pt x="108310" y="57968"/>
                    </a:lnTo>
                    <a:lnTo>
                      <a:pt x="108310" y="83901"/>
                    </a:lnTo>
                    <a:lnTo>
                      <a:pt x="49960" y="83901"/>
                    </a:lnTo>
                    <a:lnTo>
                      <a:pt x="50341" y="105640"/>
                    </a:lnTo>
                    <a:lnTo>
                      <a:pt x="108310" y="105640"/>
                    </a:lnTo>
                    <a:lnTo>
                      <a:pt x="108310" y="131954"/>
                    </a:lnTo>
                    <a:lnTo>
                      <a:pt x="51104" y="131954"/>
                    </a:lnTo>
                    <a:lnTo>
                      <a:pt x="51867" y="157506"/>
                    </a:lnTo>
                    <a:lnTo>
                      <a:pt x="290606" y="157506"/>
                    </a:lnTo>
                    <a:lnTo>
                      <a:pt x="290987" y="131954"/>
                    </a:lnTo>
                    <a:lnTo>
                      <a:pt x="237595" y="131954"/>
                    </a:lnTo>
                    <a:lnTo>
                      <a:pt x="237595" y="105640"/>
                    </a:lnTo>
                    <a:lnTo>
                      <a:pt x="292131" y="105640"/>
                    </a:lnTo>
                    <a:lnTo>
                      <a:pt x="292894" y="83901"/>
                    </a:lnTo>
                    <a:lnTo>
                      <a:pt x="237595" y="83901"/>
                    </a:lnTo>
                    <a:lnTo>
                      <a:pt x="237595" y="57968"/>
                    </a:lnTo>
                    <a:lnTo>
                      <a:pt x="293657" y="57968"/>
                    </a:lnTo>
                    <a:lnTo>
                      <a:pt x="294038" y="36993"/>
                    </a:lnTo>
                    <a:lnTo>
                      <a:pt x="233400" y="36993"/>
                    </a:lnTo>
                    <a:lnTo>
                      <a:pt x="233400" y="6864"/>
                    </a:lnTo>
                    <a:lnTo>
                      <a:pt x="327599" y="6864"/>
                    </a:lnTo>
                    <a:lnTo>
                      <a:pt x="323404" y="157506"/>
                    </a:lnTo>
                    <a:lnTo>
                      <a:pt x="343617" y="157506"/>
                    </a:lnTo>
                    <a:lnTo>
                      <a:pt x="343617" y="243696"/>
                    </a:lnTo>
                    <a:lnTo>
                      <a:pt x="309293" y="243696"/>
                    </a:lnTo>
                    <a:lnTo>
                      <a:pt x="309293" y="187635"/>
                    </a:lnTo>
                    <a:lnTo>
                      <a:pt x="33942" y="187635"/>
                    </a:lnTo>
                    <a:lnTo>
                      <a:pt x="33942" y="243696"/>
                    </a:lnTo>
                    <a:lnTo>
                      <a:pt x="0" y="243696"/>
                    </a:lnTo>
                    <a:lnTo>
                      <a:pt x="0" y="157506"/>
                    </a:lnTo>
                    <a:lnTo>
                      <a:pt x="19069" y="157506"/>
                    </a:lnTo>
                    <a:lnTo>
                      <a:pt x="14874" y="11059"/>
                    </a:lnTo>
                    <a:cubicBezTo>
                      <a:pt x="47926" y="10042"/>
                      <a:pt x="75893" y="6356"/>
                      <a:pt x="9877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40" name="手繪多邊形 39"/>
              <p:cNvSpPr>
                <a:spLocks noChangeArrowheads="1"/>
              </p:cNvSpPr>
              <p:nvPr/>
            </p:nvSpPr>
            <p:spPr bwMode="auto">
              <a:xfrm>
                <a:off x="5704345" y="3648449"/>
                <a:ext cx="107475" cy="87130"/>
              </a:xfrm>
              <a:custGeom>
                <a:avLst/>
                <a:gdLst/>
                <a:ahLst/>
                <a:cxnLst/>
                <a:rect l="l" t="t" r="r" b="b"/>
                <a:pathLst>
                  <a:path w="92673" h="75130">
                    <a:moveTo>
                      <a:pt x="22882" y="0"/>
                    </a:moveTo>
                    <a:cubicBezTo>
                      <a:pt x="39408" y="9153"/>
                      <a:pt x="62672" y="24662"/>
                      <a:pt x="92673" y="46528"/>
                    </a:cubicBezTo>
                    <a:lnTo>
                      <a:pt x="68647" y="75130"/>
                    </a:lnTo>
                    <a:cubicBezTo>
                      <a:pt x="40425" y="52502"/>
                      <a:pt x="17543" y="35849"/>
                      <a:pt x="0" y="25171"/>
                    </a:cubicBezTo>
                    <a:lnTo>
                      <a:pt x="22882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41" name="手繪多邊形 40"/>
              <p:cNvSpPr>
                <a:spLocks noChangeArrowheads="1"/>
              </p:cNvSpPr>
              <p:nvPr/>
            </p:nvSpPr>
            <p:spPr bwMode="auto">
              <a:xfrm>
                <a:off x="7330310" y="3702848"/>
                <a:ext cx="127378" cy="91553"/>
              </a:xfrm>
              <a:custGeom>
                <a:avLst/>
                <a:gdLst/>
                <a:ahLst/>
                <a:cxnLst/>
                <a:rect l="l" t="t" r="r" b="b"/>
                <a:pathLst>
                  <a:path w="109835" h="78944">
                    <a:moveTo>
                      <a:pt x="89622" y="0"/>
                    </a:moveTo>
                    <a:lnTo>
                      <a:pt x="109835" y="17162"/>
                    </a:lnTo>
                    <a:cubicBezTo>
                      <a:pt x="100428" y="26569"/>
                      <a:pt x="91783" y="34196"/>
                      <a:pt x="83902" y="40044"/>
                    </a:cubicBezTo>
                    <a:cubicBezTo>
                      <a:pt x="91275" y="46400"/>
                      <a:pt x="98521" y="53138"/>
                      <a:pt x="105640" y="60257"/>
                    </a:cubicBezTo>
                    <a:lnTo>
                      <a:pt x="81232" y="78944"/>
                    </a:lnTo>
                    <a:cubicBezTo>
                      <a:pt x="69536" y="63943"/>
                      <a:pt x="62799" y="56443"/>
                      <a:pt x="61019" y="56443"/>
                    </a:cubicBezTo>
                    <a:cubicBezTo>
                      <a:pt x="49324" y="64579"/>
                      <a:pt x="34450" y="71698"/>
                      <a:pt x="16399" y="77800"/>
                    </a:cubicBezTo>
                    <a:lnTo>
                      <a:pt x="0" y="52248"/>
                    </a:lnTo>
                    <a:cubicBezTo>
                      <a:pt x="17543" y="48434"/>
                      <a:pt x="30764" y="43858"/>
                      <a:pt x="39662" y="38519"/>
                    </a:cubicBezTo>
                    <a:cubicBezTo>
                      <a:pt x="34577" y="34705"/>
                      <a:pt x="26060" y="28603"/>
                      <a:pt x="14110" y="20213"/>
                    </a:cubicBezTo>
                    <a:lnTo>
                      <a:pt x="33942" y="3432"/>
                    </a:lnTo>
                    <a:cubicBezTo>
                      <a:pt x="38773" y="6738"/>
                      <a:pt x="43222" y="9534"/>
                      <a:pt x="47290" y="11822"/>
                    </a:cubicBezTo>
                    <a:cubicBezTo>
                      <a:pt x="52121" y="15128"/>
                      <a:pt x="57460" y="19069"/>
                      <a:pt x="63307" y="23645"/>
                    </a:cubicBezTo>
                    <a:cubicBezTo>
                      <a:pt x="70935" y="18814"/>
                      <a:pt x="79706" y="10933"/>
                      <a:pt x="8962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42" name="手繪多邊形 41"/>
              <p:cNvSpPr>
                <a:spLocks noChangeArrowheads="1"/>
              </p:cNvSpPr>
              <p:nvPr/>
            </p:nvSpPr>
            <p:spPr bwMode="auto">
              <a:xfrm>
                <a:off x="4933546" y="3742213"/>
                <a:ext cx="91996" cy="80938"/>
              </a:xfrm>
              <a:custGeom>
                <a:avLst/>
                <a:gdLst/>
                <a:ahLst/>
                <a:cxnLst/>
                <a:rect l="l" t="t" r="r" b="b"/>
                <a:pathLst>
                  <a:path w="79326" h="69791">
                    <a:moveTo>
                      <a:pt x="22882" y="0"/>
                    </a:moveTo>
                    <a:cubicBezTo>
                      <a:pt x="40934" y="9662"/>
                      <a:pt x="59748" y="21993"/>
                      <a:pt x="79326" y="36993"/>
                    </a:cubicBezTo>
                    <a:lnTo>
                      <a:pt x="53392" y="69791"/>
                    </a:lnTo>
                    <a:cubicBezTo>
                      <a:pt x="32798" y="52248"/>
                      <a:pt x="15001" y="38519"/>
                      <a:pt x="0" y="28603"/>
                    </a:cubicBezTo>
                    <a:lnTo>
                      <a:pt x="22882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43" name="手繪多邊形 42"/>
              <p:cNvSpPr>
                <a:spLocks noChangeArrowheads="1"/>
              </p:cNvSpPr>
              <p:nvPr/>
            </p:nvSpPr>
            <p:spPr bwMode="auto">
              <a:xfrm>
                <a:off x="5695500" y="3754596"/>
                <a:ext cx="107918" cy="88457"/>
              </a:xfrm>
              <a:custGeom>
                <a:avLst/>
                <a:gdLst/>
                <a:ahLst/>
                <a:cxnLst/>
                <a:rect l="l" t="t" r="r" b="b"/>
                <a:pathLst>
                  <a:path w="93055" h="76275">
                    <a:moveTo>
                      <a:pt x="22501" y="0"/>
                    </a:moveTo>
                    <a:cubicBezTo>
                      <a:pt x="41570" y="9916"/>
                      <a:pt x="65088" y="25552"/>
                      <a:pt x="93055" y="46909"/>
                    </a:cubicBezTo>
                    <a:lnTo>
                      <a:pt x="69410" y="76275"/>
                    </a:lnTo>
                    <a:cubicBezTo>
                      <a:pt x="43222" y="54410"/>
                      <a:pt x="20086" y="37502"/>
                      <a:pt x="0" y="25552"/>
                    </a:cubicBezTo>
                    <a:lnTo>
                      <a:pt x="2250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44" name="手繪多邊形 43"/>
              <p:cNvSpPr>
                <a:spLocks noChangeArrowheads="1"/>
              </p:cNvSpPr>
              <p:nvPr/>
            </p:nvSpPr>
            <p:spPr bwMode="auto">
              <a:xfrm>
                <a:off x="7183028" y="3855881"/>
                <a:ext cx="417076" cy="172049"/>
              </a:xfrm>
              <a:custGeom>
                <a:avLst/>
                <a:gdLst/>
                <a:ahLst/>
                <a:cxnLst/>
                <a:rect l="l" t="t" r="r" b="b"/>
                <a:pathLst>
                  <a:path w="359634" h="148353">
                    <a:moveTo>
                      <a:pt x="71698" y="0"/>
                    </a:moveTo>
                    <a:lnTo>
                      <a:pt x="284122" y="0"/>
                    </a:lnTo>
                    <a:lnTo>
                      <a:pt x="284122" y="27840"/>
                    </a:lnTo>
                    <a:cubicBezTo>
                      <a:pt x="261748" y="39790"/>
                      <a:pt x="234162" y="50849"/>
                      <a:pt x="201364" y="61019"/>
                    </a:cubicBezTo>
                    <a:lnTo>
                      <a:pt x="359634" y="61019"/>
                    </a:lnTo>
                    <a:lnTo>
                      <a:pt x="359634" y="91910"/>
                    </a:lnTo>
                    <a:lnTo>
                      <a:pt x="201364" y="91910"/>
                    </a:lnTo>
                    <a:lnTo>
                      <a:pt x="201364" y="107547"/>
                    </a:lnTo>
                    <a:cubicBezTo>
                      <a:pt x="201364" y="134751"/>
                      <a:pt x="189796" y="148353"/>
                      <a:pt x="166659" y="148353"/>
                    </a:cubicBezTo>
                    <a:lnTo>
                      <a:pt x="110598" y="148353"/>
                    </a:lnTo>
                    <a:lnTo>
                      <a:pt x="101826" y="117462"/>
                    </a:lnTo>
                    <a:lnTo>
                      <a:pt x="154074" y="118988"/>
                    </a:lnTo>
                    <a:cubicBezTo>
                      <a:pt x="161702" y="118988"/>
                      <a:pt x="165515" y="115174"/>
                      <a:pt x="165515" y="107547"/>
                    </a:cubicBezTo>
                    <a:lnTo>
                      <a:pt x="165515" y="91910"/>
                    </a:lnTo>
                    <a:lnTo>
                      <a:pt x="0" y="91910"/>
                    </a:lnTo>
                    <a:lnTo>
                      <a:pt x="0" y="61019"/>
                    </a:lnTo>
                    <a:lnTo>
                      <a:pt x="165515" y="61019"/>
                    </a:lnTo>
                    <a:lnTo>
                      <a:pt x="165515" y="44620"/>
                    </a:lnTo>
                    <a:cubicBezTo>
                      <a:pt x="183058" y="41569"/>
                      <a:pt x="205305" y="36103"/>
                      <a:pt x="232255" y="28221"/>
                    </a:cubicBezTo>
                    <a:lnTo>
                      <a:pt x="71698" y="28221"/>
                    </a:lnTo>
                    <a:lnTo>
                      <a:pt x="71698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45" name="手繪多邊形 44"/>
              <p:cNvSpPr>
                <a:spLocks noChangeArrowheads="1"/>
              </p:cNvSpPr>
              <p:nvPr/>
            </p:nvSpPr>
            <p:spPr bwMode="auto">
              <a:xfrm>
                <a:off x="4931335" y="3872245"/>
                <a:ext cx="91553" cy="154357"/>
              </a:xfrm>
              <a:custGeom>
                <a:avLst/>
                <a:gdLst/>
                <a:ahLst/>
                <a:cxnLst/>
                <a:rect l="l" t="t" r="r" b="b"/>
                <a:pathLst>
                  <a:path w="78944" h="133099">
                    <a:moveTo>
                      <a:pt x="45765" y="0"/>
                    </a:moveTo>
                    <a:lnTo>
                      <a:pt x="78944" y="19450"/>
                    </a:lnTo>
                    <a:cubicBezTo>
                      <a:pt x="68520" y="60639"/>
                      <a:pt x="52375" y="98522"/>
                      <a:pt x="30510" y="133099"/>
                    </a:cubicBezTo>
                    <a:lnTo>
                      <a:pt x="0" y="101827"/>
                    </a:lnTo>
                    <a:cubicBezTo>
                      <a:pt x="22374" y="70046"/>
                      <a:pt x="37629" y="36104"/>
                      <a:pt x="4576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b="0" i="0" u="none" strike="noStrike" cap="none" spc="78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46" name="手繪多邊形 45"/>
              <p:cNvSpPr>
                <a:spLocks noChangeArrowheads="1"/>
              </p:cNvSpPr>
              <p:nvPr/>
            </p:nvSpPr>
            <p:spPr bwMode="auto">
              <a:xfrm>
                <a:off x="4123264" y="4150211"/>
                <a:ext cx="291568" cy="362707"/>
              </a:xfrm>
              <a:custGeom>
                <a:avLst/>
                <a:gdLst/>
                <a:ahLst/>
                <a:cxnLst/>
                <a:rect l="l" t="t" r="r" b="b"/>
                <a:pathLst>
                  <a:path w="251412" h="312753">
                    <a:moveTo>
                      <a:pt x="0" y="0"/>
                    </a:moveTo>
                    <a:lnTo>
                      <a:pt x="215646" y="225898"/>
                    </a:lnTo>
                    <a:lnTo>
                      <a:pt x="215646" y="13716"/>
                    </a:lnTo>
                    <a:lnTo>
                      <a:pt x="251412" y="13716"/>
                    </a:lnTo>
                    <a:lnTo>
                      <a:pt x="251412" y="312753"/>
                    </a:lnTo>
                    <a:lnTo>
                      <a:pt x="35766" y="86856"/>
                    </a:lnTo>
                    <a:lnTo>
                      <a:pt x="35766" y="300942"/>
                    </a:lnTo>
                    <a:lnTo>
                      <a:pt x="0" y="3009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47" name="手繪多邊形 46"/>
              <p:cNvSpPr>
                <a:spLocks noChangeArrowheads="1"/>
              </p:cNvSpPr>
              <p:nvPr/>
            </p:nvSpPr>
            <p:spPr bwMode="auto">
              <a:xfrm>
                <a:off x="5581387" y="4150211"/>
                <a:ext cx="291568" cy="362707"/>
              </a:xfrm>
              <a:custGeom>
                <a:avLst/>
                <a:gdLst/>
                <a:ahLst/>
                <a:cxnLst/>
                <a:rect l="l" t="t" r="r" b="b"/>
                <a:pathLst>
                  <a:path w="251412" h="312753">
                    <a:moveTo>
                      <a:pt x="0" y="0"/>
                    </a:moveTo>
                    <a:lnTo>
                      <a:pt x="215646" y="225898"/>
                    </a:lnTo>
                    <a:lnTo>
                      <a:pt x="215646" y="13716"/>
                    </a:lnTo>
                    <a:lnTo>
                      <a:pt x="251412" y="13716"/>
                    </a:lnTo>
                    <a:lnTo>
                      <a:pt x="251412" y="312753"/>
                    </a:lnTo>
                    <a:lnTo>
                      <a:pt x="35766" y="86856"/>
                    </a:lnTo>
                    <a:lnTo>
                      <a:pt x="35766" y="300942"/>
                    </a:lnTo>
                    <a:lnTo>
                      <a:pt x="0" y="3009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48" name="手繪多邊形 47"/>
              <p:cNvSpPr>
                <a:spLocks noChangeArrowheads="1"/>
              </p:cNvSpPr>
              <p:nvPr/>
            </p:nvSpPr>
            <p:spPr bwMode="auto">
              <a:xfrm>
                <a:off x="6708117" y="4150211"/>
                <a:ext cx="291568" cy="362707"/>
              </a:xfrm>
              <a:custGeom>
                <a:avLst/>
                <a:gdLst/>
                <a:ahLst/>
                <a:cxnLst/>
                <a:rect l="l" t="t" r="r" b="b"/>
                <a:pathLst>
                  <a:path w="251412" h="312753">
                    <a:moveTo>
                      <a:pt x="0" y="0"/>
                    </a:moveTo>
                    <a:lnTo>
                      <a:pt x="215646" y="225898"/>
                    </a:lnTo>
                    <a:lnTo>
                      <a:pt x="215646" y="13716"/>
                    </a:lnTo>
                    <a:lnTo>
                      <a:pt x="251412" y="13716"/>
                    </a:lnTo>
                    <a:lnTo>
                      <a:pt x="251412" y="312753"/>
                    </a:lnTo>
                    <a:lnTo>
                      <a:pt x="35766" y="86856"/>
                    </a:lnTo>
                    <a:lnTo>
                      <a:pt x="35766" y="300942"/>
                    </a:lnTo>
                    <a:lnTo>
                      <a:pt x="0" y="3009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49" name="手繪多邊形 48"/>
              <p:cNvSpPr>
                <a:spLocks noChangeArrowheads="1"/>
              </p:cNvSpPr>
              <p:nvPr/>
            </p:nvSpPr>
            <p:spPr bwMode="auto">
              <a:xfrm>
                <a:off x="3739292" y="4159049"/>
                <a:ext cx="349009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300942" h="299418">
                    <a:moveTo>
                      <a:pt x="150472" y="0"/>
                    </a:moveTo>
                    <a:cubicBezTo>
                      <a:pt x="178243" y="324"/>
                      <a:pt x="203441" y="7165"/>
                      <a:pt x="226067" y="20522"/>
                    </a:cubicBezTo>
                    <a:cubicBezTo>
                      <a:pt x="248692" y="33879"/>
                      <a:pt x="266744" y="51810"/>
                      <a:pt x="280223" y="74313"/>
                    </a:cubicBezTo>
                    <a:cubicBezTo>
                      <a:pt x="293703" y="96816"/>
                      <a:pt x="300609" y="121949"/>
                      <a:pt x="300942" y="149710"/>
                    </a:cubicBezTo>
                    <a:cubicBezTo>
                      <a:pt x="300623" y="178431"/>
                      <a:pt x="293773" y="204015"/>
                      <a:pt x="280393" y="226461"/>
                    </a:cubicBezTo>
                    <a:cubicBezTo>
                      <a:pt x="267012" y="248908"/>
                      <a:pt x="249016" y="266612"/>
                      <a:pt x="226405" y="279574"/>
                    </a:cubicBezTo>
                    <a:cubicBezTo>
                      <a:pt x="203794" y="292536"/>
                      <a:pt x="178483" y="299151"/>
                      <a:pt x="150472" y="299418"/>
                    </a:cubicBezTo>
                    <a:cubicBezTo>
                      <a:pt x="122461" y="299151"/>
                      <a:pt x="97149" y="292536"/>
                      <a:pt x="74538" y="279574"/>
                    </a:cubicBezTo>
                    <a:cubicBezTo>
                      <a:pt x="51927" y="266612"/>
                      <a:pt x="33931" y="248908"/>
                      <a:pt x="20550" y="226461"/>
                    </a:cubicBezTo>
                    <a:cubicBezTo>
                      <a:pt x="7169" y="204015"/>
                      <a:pt x="319" y="178431"/>
                      <a:pt x="0" y="149710"/>
                    </a:cubicBezTo>
                    <a:cubicBezTo>
                      <a:pt x="333" y="121949"/>
                      <a:pt x="7240" y="96816"/>
                      <a:pt x="20719" y="74313"/>
                    </a:cubicBezTo>
                    <a:cubicBezTo>
                      <a:pt x="34199" y="51810"/>
                      <a:pt x="52251" y="33879"/>
                      <a:pt x="74877" y="20522"/>
                    </a:cubicBezTo>
                    <a:cubicBezTo>
                      <a:pt x="97502" y="7165"/>
                      <a:pt x="122701" y="324"/>
                      <a:pt x="150472" y="0"/>
                    </a:cubicBezTo>
                    <a:close/>
                    <a:moveTo>
                      <a:pt x="150472" y="33480"/>
                    </a:moveTo>
                    <a:cubicBezTo>
                      <a:pt x="127821" y="33744"/>
                      <a:pt x="107915" y="39103"/>
                      <a:pt x="90755" y="49556"/>
                    </a:cubicBezTo>
                    <a:cubicBezTo>
                      <a:pt x="73595" y="60010"/>
                      <a:pt x="60181" y="73979"/>
                      <a:pt x="50516" y="91461"/>
                    </a:cubicBezTo>
                    <a:cubicBezTo>
                      <a:pt x="40850" y="108944"/>
                      <a:pt x="35934" y="128360"/>
                      <a:pt x="35766" y="149710"/>
                    </a:cubicBezTo>
                    <a:cubicBezTo>
                      <a:pt x="36032" y="171779"/>
                      <a:pt x="41344" y="191534"/>
                      <a:pt x="51701" y="208974"/>
                    </a:cubicBezTo>
                    <a:cubicBezTo>
                      <a:pt x="62059" y="226414"/>
                      <a:pt x="75867" y="240213"/>
                      <a:pt x="93126" y="250370"/>
                    </a:cubicBezTo>
                    <a:cubicBezTo>
                      <a:pt x="110385" y="260528"/>
                      <a:pt x="129501" y="265717"/>
                      <a:pt x="150472" y="265938"/>
                    </a:cubicBezTo>
                    <a:cubicBezTo>
                      <a:pt x="171443" y="265717"/>
                      <a:pt x="190558" y="260528"/>
                      <a:pt x="207817" y="250370"/>
                    </a:cubicBezTo>
                    <a:cubicBezTo>
                      <a:pt x="225076" y="240213"/>
                      <a:pt x="238884" y="226414"/>
                      <a:pt x="249242" y="208974"/>
                    </a:cubicBezTo>
                    <a:cubicBezTo>
                      <a:pt x="259599" y="191534"/>
                      <a:pt x="264910" y="171779"/>
                      <a:pt x="265176" y="149710"/>
                    </a:cubicBezTo>
                    <a:cubicBezTo>
                      <a:pt x="265009" y="128360"/>
                      <a:pt x="260093" y="108944"/>
                      <a:pt x="250427" y="91461"/>
                    </a:cubicBezTo>
                    <a:cubicBezTo>
                      <a:pt x="240761" y="73979"/>
                      <a:pt x="227349" y="60010"/>
                      <a:pt x="210188" y="49556"/>
                    </a:cubicBezTo>
                    <a:cubicBezTo>
                      <a:pt x="193028" y="39103"/>
                      <a:pt x="173123" y="33744"/>
                      <a:pt x="150472" y="334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50" name="手繪多邊形 49"/>
              <p:cNvSpPr>
                <a:spLocks noChangeArrowheads="1"/>
              </p:cNvSpPr>
              <p:nvPr/>
            </p:nvSpPr>
            <p:spPr bwMode="auto">
              <a:xfrm>
                <a:off x="4447144" y="4159049"/>
                <a:ext cx="326035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281131" h="299418">
                    <a:moveTo>
                      <a:pt x="148949" y="0"/>
                    </a:moveTo>
                    <a:cubicBezTo>
                      <a:pt x="171569" y="102"/>
                      <a:pt x="193115" y="4939"/>
                      <a:pt x="213587" y="14510"/>
                    </a:cubicBezTo>
                    <a:cubicBezTo>
                      <a:pt x="234059" y="24081"/>
                      <a:pt x="251500" y="37773"/>
                      <a:pt x="265909" y="55588"/>
                    </a:cubicBezTo>
                    <a:lnTo>
                      <a:pt x="240791" y="79601"/>
                    </a:lnTo>
                    <a:cubicBezTo>
                      <a:pt x="230216" y="65307"/>
                      <a:pt x="216973" y="53968"/>
                      <a:pt x="201063" y="45582"/>
                    </a:cubicBezTo>
                    <a:cubicBezTo>
                      <a:pt x="185153" y="37197"/>
                      <a:pt x="168290" y="32909"/>
                      <a:pt x="150474" y="32718"/>
                    </a:cubicBezTo>
                    <a:cubicBezTo>
                      <a:pt x="128782" y="32965"/>
                      <a:pt x="109328" y="38273"/>
                      <a:pt x="92111" y="48642"/>
                    </a:cubicBezTo>
                    <a:cubicBezTo>
                      <a:pt x="74894" y="59011"/>
                      <a:pt x="61255" y="72958"/>
                      <a:pt x="51194" y="90484"/>
                    </a:cubicBezTo>
                    <a:cubicBezTo>
                      <a:pt x="41132" y="108010"/>
                      <a:pt x="35990" y="127632"/>
                      <a:pt x="35766" y="149351"/>
                    </a:cubicBezTo>
                    <a:cubicBezTo>
                      <a:pt x="35995" y="169741"/>
                      <a:pt x="41043" y="188796"/>
                      <a:pt x="50911" y="206516"/>
                    </a:cubicBezTo>
                    <a:cubicBezTo>
                      <a:pt x="60780" y="224235"/>
                      <a:pt x="74099" y="238612"/>
                      <a:pt x="90869" y="249647"/>
                    </a:cubicBezTo>
                    <a:cubicBezTo>
                      <a:pt x="107639" y="260681"/>
                      <a:pt x="126491" y="266366"/>
                      <a:pt x="147425" y="266700"/>
                    </a:cubicBezTo>
                    <a:cubicBezTo>
                      <a:pt x="162595" y="266514"/>
                      <a:pt x="177223" y="262608"/>
                      <a:pt x="191306" y="254981"/>
                    </a:cubicBezTo>
                    <a:cubicBezTo>
                      <a:pt x="205390" y="247355"/>
                      <a:pt x="217082" y="237123"/>
                      <a:pt x="226381" y="224286"/>
                    </a:cubicBezTo>
                    <a:cubicBezTo>
                      <a:pt x="235680" y="211450"/>
                      <a:pt x="240738" y="197124"/>
                      <a:pt x="241554" y="181308"/>
                    </a:cubicBezTo>
                    <a:lnTo>
                      <a:pt x="167242" y="181308"/>
                    </a:lnTo>
                    <a:lnTo>
                      <a:pt x="167242" y="148590"/>
                    </a:lnTo>
                    <a:lnTo>
                      <a:pt x="281131" y="148590"/>
                    </a:lnTo>
                    <a:lnTo>
                      <a:pt x="281131" y="160003"/>
                    </a:lnTo>
                    <a:cubicBezTo>
                      <a:pt x="280941" y="186553"/>
                      <a:pt x="275144" y="210286"/>
                      <a:pt x="263742" y="231200"/>
                    </a:cubicBezTo>
                    <a:cubicBezTo>
                      <a:pt x="252340" y="252115"/>
                      <a:pt x="236470" y="268648"/>
                      <a:pt x="216133" y="280800"/>
                    </a:cubicBezTo>
                    <a:cubicBezTo>
                      <a:pt x="195796" y="292952"/>
                      <a:pt x="172132" y="299158"/>
                      <a:pt x="145138" y="299418"/>
                    </a:cubicBezTo>
                    <a:cubicBezTo>
                      <a:pt x="118032" y="299054"/>
                      <a:pt x="93577" y="292081"/>
                      <a:pt x="71772" y="278499"/>
                    </a:cubicBezTo>
                    <a:cubicBezTo>
                      <a:pt x="49968" y="264918"/>
                      <a:pt x="32630" y="246913"/>
                      <a:pt x="19760" y="224485"/>
                    </a:cubicBezTo>
                    <a:cubicBezTo>
                      <a:pt x="6889" y="202058"/>
                      <a:pt x="303" y="177394"/>
                      <a:pt x="0" y="150492"/>
                    </a:cubicBezTo>
                    <a:cubicBezTo>
                      <a:pt x="308" y="122597"/>
                      <a:pt x="7054" y="97338"/>
                      <a:pt x="20239" y="74717"/>
                    </a:cubicBezTo>
                    <a:cubicBezTo>
                      <a:pt x="33425" y="52095"/>
                      <a:pt x="51205" y="34069"/>
                      <a:pt x="73579" y="20637"/>
                    </a:cubicBezTo>
                    <a:cubicBezTo>
                      <a:pt x="95953" y="7205"/>
                      <a:pt x="121077" y="326"/>
                      <a:pt x="14894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51" name="手繪多邊形 50"/>
              <p:cNvSpPr>
                <a:spLocks noChangeArrowheads="1"/>
              </p:cNvSpPr>
              <p:nvPr/>
            </p:nvSpPr>
            <p:spPr bwMode="auto">
              <a:xfrm>
                <a:off x="5197414" y="4159049"/>
                <a:ext cx="349009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300942" h="299418">
                    <a:moveTo>
                      <a:pt x="150472" y="0"/>
                    </a:moveTo>
                    <a:cubicBezTo>
                      <a:pt x="178243" y="324"/>
                      <a:pt x="203441" y="7165"/>
                      <a:pt x="226066" y="20522"/>
                    </a:cubicBezTo>
                    <a:cubicBezTo>
                      <a:pt x="248692" y="33879"/>
                      <a:pt x="266744" y="51810"/>
                      <a:pt x="280223" y="74313"/>
                    </a:cubicBezTo>
                    <a:cubicBezTo>
                      <a:pt x="293702" y="96816"/>
                      <a:pt x="300609" y="121949"/>
                      <a:pt x="300942" y="149710"/>
                    </a:cubicBezTo>
                    <a:cubicBezTo>
                      <a:pt x="300623" y="178431"/>
                      <a:pt x="293773" y="204015"/>
                      <a:pt x="280393" y="226461"/>
                    </a:cubicBezTo>
                    <a:cubicBezTo>
                      <a:pt x="267012" y="248908"/>
                      <a:pt x="249016" y="266612"/>
                      <a:pt x="226405" y="279574"/>
                    </a:cubicBezTo>
                    <a:cubicBezTo>
                      <a:pt x="203794" y="292536"/>
                      <a:pt x="178483" y="299151"/>
                      <a:pt x="150472" y="299418"/>
                    </a:cubicBezTo>
                    <a:cubicBezTo>
                      <a:pt x="122461" y="299151"/>
                      <a:pt x="97149" y="292536"/>
                      <a:pt x="74538" y="279574"/>
                    </a:cubicBezTo>
                    <a:cubicBezTo>
                      <a:pt x="51927" y="266612"/>
                      <a:pt x="33931" y="248908"/>
                      <a:pt x="20550" y="226461"/>
                    </a:cubicBezTo>
                    <a:cubicBezTo>
                      <a:pt x="7169" y="204015"/>
                      <a:pt x="319" y="178431"/>
                      <a:pt x="0" y="149710"/>
                    </a:cubicBezTo>
                    <a:cubicBezTo>
                      <a:pt x="333" y="121949"/>
                      <a:pt x="7240" y="96816"/>
                      <a:pt x="20719" y="74313"/>
                    </a:cubicBezTo>
                    <a:cubicBezTo>
                      <a:pt x="34199" y="51810"/>
                      <a:pt x="52251" y="33879"/>
                      <a:pt x="74877" y="20522"/>
                    </a:cubicBezTo>
                    <a:cubicBezTo>
                      <a:pt x="97502" y="7165"/>
                      <a:pt x="122701" y="324"/>
                      <a:pt x="150472" y="0"/>
                    </a:cubicBezTo>
                    <a:close/>
                    <a:moveTo>
                      <a:pt x="150472" y="33480"/>
                    </a:moveTo>
                    <a:cubicBezTo>
                      <a:pt x="127821" y="33744"/>
                      <a:pt x="107916" y="39103"/>
                      <a:pt x="90755" y="49556"/>
                    </a:cubicBezTo>
                    <a:cubicBezTo>
                      <a:pt x="73595" y="60010"/>
                      <a:pt x="60182" y="73979"/>
                      <a:pt x="50516" y="91461"/>
                    </a:cubicBezTo>
                    <a:cubicBezTo>
                      <a:pt x="40850" y="108944"/>
                      <a:pt x="35933" y="128360"/>
                      <a:pt x="35766" y="149710"/>
                    </a:cubicBezTo>
                    <a:cubicBezTo>
                      <a:pt x="36032" y="171779"/>
                      <a:pt x="41344" y="191534"/>
                      <a:pt x="51701" y="208974"/>
                    </a:cubicBezTo>
                    <a:cubicBezTo>
                      <a:pt x="62059" y="226414"/>
                      <a:pt x="75867" y="240213"/>
                      <a:pt x="93126" y="250370"/>
                    </a:cubicBezTo>
                    <a:cubicBezTo>
                      <a:pt x="110385" y="260528"/>
                      <a:pt x="129501" y="265717"/>
                      <a:pt x="150472" y="265938"/>
                    </a:cubicBezTo>
                    <a:cubicBezTo>
                      <a:pt x="171443" y="265717"/>
                      <a:pt x="190558" y="260528"/>
                      <a:pt x="207817" y="250370"/>
                    </a:cubicBezTo>
                    <a:cubicBezTo>
                      <a:pt x="225076" y="240213"/>
                      <a:pt x="238884" y="226414"/>
                      <a:pt x="249242" y="208974"/>
                    </a:cubicBezTo>
                    <a:cubicBezTo>
                      <a:pt x="259599" y="191534"/>
                      <a:pt x="264910" y="171779"/>
                      <a:pt x="265176" y="149710"/>
                    </a:cubicBezTo>
                    <a:cubicBezTo>
                      <a:pt x="265009" y="128360"/>
                      <a:pt x="260093" y="108944"/>
                      <a:pt x="250427" y="91461"/>
                    </a:cubicBezTo>
                    <a:cubicBezTo>
                      <a:pt x="240762" y="73979"/>
                      <a:pt x="227348" y="60010"/>
                      <a:pt x="210188" y="49556"/>
                    </a:cubicBezTo>
                    <a:cubicBezTo>
                      <a:pt x="193028" y="39103"/>
                      <a:pt x="173123" y="33744"/>
                      <a:pt x="150472" y="334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52" name="手繪多邊形 51"/>
              <p:cNvSpPr>
                <a:spLocks noChangeArrowheads="1"/>
              </p:cNvSpPr>
              <p:nvPr/>
            </p:nvSpPr>
            <p:spPr bwMode="auto">
              <a:xfrm>
                <a:off x="5905267" y="4159049"/>
                <a:ext cx="326033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281130" h="299418">
                    <a:moveTo>
                      <a:pt x="148949" y="0"/>
                    </a:moveTo>
                    <a:cubicBezTo>
                      <a:pt x="171569" y="102"/>
                      <a:pt x="193115" y="4939"/>
                      <a:pt x="213587" y="14510"/>
                    </a:cubicBezTo>
                    <a:cubicBezTo>
                      <a:pt x="234059" y="24081"/>
                      <a:pt x="251499" y="37773"/>
                      <a:pt x="265908" y="55588"/>
                    </a:cubicBezTo>
                    <a:lnTo>
                      <a:pt x="240791" y="79601"/>
                    </a:lnTo>
                    <a:cubicBezTo>
                      <a:pt x="230216" y="65307"/>
                      <a:pt x="216973" y="53968"/>
                      <a:pt x="201063" y="45582"/>
                    </a:cubicBezTo>
                    <a:cubicBezTo>
                      <a:pt x="185153" y="37197"/>
                      <a:pt x="168289" y="32909"/>
                      <a:pt x="150474" y="32718"/>
                    </a:cubicBezTo>
                    <a:cubicBezTo>
                      <a:pt x="128782" y="32965"/>
                      <a:pt x="109328" y="38273"/>
                      <a:pt x="92111" y="48642"/>
                    </a:cubicBezTo>
                    <a:cubicBezTo>
                      <a:pt x="74894" y="59011"/>
                      <a:pt x="61254" y="72958"/>
                      <a:pt x="51193" y="90484"/>
                    </a:cubicBezTo>
                    <a:cubicBezTo>
                      <a:pt x="41132" y="108010"/>
                      <a:pt x="35990" y="127632"/>
                      <a:pt x="35766" y="149351"/>
                    </a:cubicBezTo>
                    <a:cubicBezTo>
                      <a:pt x="35995" y="169741"/>
                      <a:pt x="41043" y="188796"/>
                      <a:pt x="50911" y="206516"/>
                    </a:cubicBezTo>
                    <a:cubicBezTo>
                      <a:pt x="60779" y="224235"/>
                      <a:pt x="74099" y="238612"/>
                      <a:pt x="90869" y="249647"/>
                    </a:cubicBezTo>
                    <a:cubicBezTo>
                      <a:pt x="107639" y="260681"/>
                      <a:pt x="126491" y="266366"/>
                      <a:pt x="147425" y="266700"/>
                    </a:cubicBezTo>
                    <a:cubicBezTo>
                      <a:pt x="162596" y="266514"/>
                      <a:pt x="177223" y="262608"/>
                      <a:pt x="191306" y="254981"/>
                    </a:cubicBezTo>
                    <a:cubicBezTo>
                      <a:pt x="205390" y="247355"/>
                      <a:pt x="217081" y="237123"/>
                      <a:pt x="226381" y="224286"/>
                    </a:cubicBezTo>
                    <a:cubicBezTo>
                      <a:pt x="235680" y="211450"/>
                      <a:pt x="240738" y="197124"/>
                      <a:pt x="241554" y="181308"/>
                    </a:cubicBezTo>
                    <a:lnTo>
                      <a:pt x="167241" y="181308"/>
                    </a:lnTo>
                    <a:lnTo>
                      <a:pt x="167241" y="148590"/>
                    </a:lnTo>
                    <a:lnTo>
                      <a:pt x="281130" y="148590"/>
                    </a:lnTo>
                    <a:lnTo>
                      <a:pt x="281130" y="160003"/>
                    </a:lnTo>
                    <a:cubicBezTo>
                      <a:pt x="280941" y="186553"/>
                      <a:pt x="275144" y="210286"/>
                      <a:pt x="263742" y="231200"/>
                    </a:cubicBezTo>
                    <a:cubicBezTo>
                      <a:pt x="252339" y="252115"/>
                      <a:pt x="236470" y="268648"/>
                      <a:pt x="216133" y="280800"/>
                    </a:cubicBezTo>
                    <a:cubicBezTo>
                      <a:pt x="195796" y="292952"/>
                      <a:pt x="172131" y="299158"/>
                      <a:pt x="145138" y="299418"/>
                    </a:cubicBezTo>
                    <a:cubicBezTo>
                      <a:pt x="118032" y="299054"/>
                      <a:pt x="93577" y="292081"/>
                      <a:pt x="71772" y="278499"/>
                    </a:cubicBezTo>
                    <a:cubicBezTo>
                      <a:pt x="49968" y="264918"/>
                      <a:pt x="32630" y="246913"/>
                      <a:pt x="19760" y="224485"/>
                    </a:cubicBezTo>
                    <a:cubicBezTo>
                      <a:pt x="6889" y="202058"/>
                      <a:pt x="303" y="177394"/>
                      <a:pt x="0" y="150492"/>
                    </a:cubicBezTo>
                    <a:cubicBezTo>
                      <a:pt x="307" y="122597"/>
                      <a:pt x="7054" y="97338"/>
                      <a:pt x="20239" y="74717"/>
                    </a:cubicBezTo>
                    <a:cubicBezTo>
                      <a:pt x="33425" y="52095"/>
                      <a:pt x="51205" y="34069"/>
                      <a:pt x="73579" y="20637"/>
                    </a:cubicBezTo>
                    <a:cubicBezTo>
                      <a:pt x="95953" y="7205"/>
                      <a:pt x="121077" y="326"/>
                      <a:pt x="14894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53" name="手繪多邊形 52"/>
              <p:cNvSpPr>
                <a:spLocks noChangeArrowheads="1"/>
              </p:cNvSpPr>
              <p:nvPr/>
            </p:nvSpPr>
            <p:spPr bwMode="auto">
              <a:xfrm>
                <a:off x="7898475" y="4159049"/>
                <a:ext cx="209383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180546" h="299418">
                    <a:moveTo>
                      <a:pt x="97513" y="0"/>
                    </a:moveTo>
                    <a:cubicBezTo>
                      <a:pt x="113626" y="71"/>
                      <a:pt x="127995" y="3829"/>
                      <a:pt x="140621" y="11273"/>
                    </a:cubicBezTo>
                    <a:cubicBezTo>
                      <a:pt x="153247" y="18718"/>
                      <a:pt x="163512" y="29423"/>
                      <a:pt x="171415" y="43390"/>
                    </a:cubicBezTo>
                    <a:lnTo>
                      <a:pt x="142875" y="60538"/>
                    </a:lnTo>
                    <a:cubicBezTo>
                      <a:pt x="137641" y="51575"/>
                      <a:pt x="131336" y="44826"/>
                      <a:pt x="123958" y="40293"/>
                    </a:cubicBezTo>
                    <a:cubicBezTo>
                      <a:pt x="116580" y="35759"/>
                      <a:pt x="107511" y="33488"/>
                      <a:pt x="96751" y="33480"/>
                    </a:cubicBezTo>
                    <a:cubicBezTo>
                      <a:pt x="84743" y="33607"/>
                      <a:pt x="73879" y="37260"/>
                      <a:pt x="64159" y="44437"/>
                    </a:cubicBezTo>
                    <a:cubicBezTo>
                      <a:pt x="54438" y="51614"/>
                      <a:pt x="49292" y="61554"/>
                      <a:pt x="48720" y="74257"/>
                    </a:cubicBezTo>
                    <a:cubicBezTo>
                      <a:pt x="49269" y="85380"/>
                      <a:pt x="53700" y="94192"/>
                      <a:pt x="62015" y="100694"/>
                    </a:cubicBezTo>
                    <a:cubicBezTo>
                      <a:pt x="70329" y="107196"/>
                      <a:pt x="79239" y="112103"/>
                      <a:pt x="88746" y="115413"/>
                    </a:cubicBezTo>
                    <a:lnTo>
                      <a:pt x="109330" y="123416"/>
                    </a:lnTo>
                    <a:cubicBezTo>
                      <a:pt x="130137" y="131021"/>
                      <a:pt x="147104" y="141437"/>
                      <a:pt x="160230" y="154664"/>
                    </a:cubicBezTo>
                    <a:cubicBezTo>
                      <a:pt x="173355" y="167890"/>
                      <a:pt x="180127" y="186309"/>
                      <a:pt x="180546" y="209920"/>
                    </a:cubicBezTo>
                    <a:cubicBezTo>
                      <a:pt x="179938" y="236490"/>
                      <a:pt x="171070" y="257932"/>
                      <a:pt x="153944" y="274247"/>
                    </a:cubicBezTo>
                    <a:cubicBezTo>
                      <a:pt x="136817" y="290562"/>
                      <a:pt x="115085" y="298952"/>
                      <a:pt x="88746" y="299418"/>
                    </a:cubicBezTo>
                    <a:cubicBezTo>
                      <a:pt x="65088" y="298952"/>
                      <a:pt x="45248" y="291324"/>
                      <a:pt x="29224" y="276533"/>
                    </a:cubicBezTo>
                    <a:cubicBezTo>
                      <a:pt x="13200" y="261743"/>
                      <a:pt x="3459" y="242587"/>
                      <a:pt x="0" y="219066"/>
                    </a:cubicBezTo>
                    <a:lnTo>
                      <a:pt x="36164" y="211444"/>
                    </a:lnTo>
                    <a:cubicBezTo>
                      <a:pt x="36386" y="227553"/>
                      <a:pt x="41750" y="240589"/>
                      <a:pt x="52258" y="250552"/>
                    </a:cubicBezTo>
                    <a:cubicBezTo>
                      <a:pt x="62766" y="260516"/>
                      <a:pt x="75945" y="265644"/>
                      <a:pt x="91795" y="265938"/>
                    </a:cubicBezTo>
                    <a:cubicBezTo>
                      <a:pt x="107511" y="265486"/>
                      <a:pt x="120202" y="259912"/>
                      <a:pt x="129866" y="249218"/>
                    </a:cubicBezTo>
                    <a:cubicBezTo>
                      <a:pt x="139531" y="238524"/>
                      <a:pt x="144502" y="225425"/>
                      <a:pt x="144780" y="209920"/>
                    </a:cubicBezTo>
                    <a:cubicBezTo>
                      <a:pt x="144264" y="194788"/>
                      <a:pt x="139102" y="183133"/>
                      <a:pt x="129295" y="174956"/>
                    </a:cubicBezTo>
                    <a:cubicBezTo>
                      <a:pt x="119487" y="166779"/>
                      <a:pt x="108131" y="160269"/>
                      <a:pt x="95226" y="155426"/>
                    </a:cubicBezTo>
                    <a:lnTo>
                      <a:pt x="75404" y="147042"/>
                    </a:lnTo>
                    <a:cubicBezTo>
                      <a:pt x="58464" y="140342"/>
                      <a:pt x="43960" y="131450"/>
                      <a:pt x="31890" y="120367"/>
                    </a:cubicBezTo>
                    <a:cubicBezTo>
                      <a:pt x="19820" y="109284"/>
                      <a:pt x="13508" y="93914"/>
                      <a:pt x="12954" y="74257"/>
                    </a:cubicBezTo>
                    <a:cubicBezTo>
                      <a:pt x="13193" y="58706"/>
                      <a:pt x="17282" y="45403"/>
                      <a:pt x="25220" y="34346"/>
                    </a:cubicBezTo>
                    <a:cubicBezTo>
                      <a:pt x="33158" y="23289"/>
                      <a:pt x="43510" y="14814"/>
                      <a:pt x="56277" y="8922"/>
                    </a:cubicBezTo>
                    <a:cubicBezTo>
                      <a:pt x="69043" y="3030"/>
                      <a:pt x="82789" y="56"/>
                      <a:pt x="9751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54" name="手繪多邊形 53"/>
              <p:cNvSpPr>
                <a:spLocks noChangeArrowheads="1"/>
              </p:cNvSpPr>
              <p:nvPr/>
            </p:nvSpPr>
            <p:spPr bwMode="auto">
              <a:xfrm>
                <a:off x="8820627" y="4159049"/>
                <a:ext cx="349009" cy="347242"/>
              </a:xfrm>
              <a:custGeom>
                <a:avLst/>
                <a:gdLst/>
                <a:ahLst/>
                <a:cxnLst/>
                <a:rect l="l" t="t" r="r" b="b"/>
                <a:pathLst>
                  <a:path w="300942" h="299418">
                    <a:moveTo>
                      <a:pt x="150472" y="0"/>
                    </a:moveTo>
                    <a:cubicBezTo>
                      <a:pt x="178243" y="324"/>
                      <a:pt x="203441" y="7165"/>
                      <a:pt x="226067" y="20522"/>
                    </a:cubicBezTo>
                    <a:cubicBezTo>
                      <a:pt x="248692" y="33879"/>
                      <a:pt x="266744" y="51810"/>
                      <a:pt x="280223" y="74313"/>
                    </a:cubicBezTo>
                    <a:cubicBezTo>
                      <a:pt x="293703" y="96816"/>
                      <a:pt x="300609" y="121949"/>
                      <a:pt x="300942" y="149710"/>
                    </a:cubicBezTo>
                    <a:cubicBezTo>
                      <a:pt x="300623" y="178431"/>
                      <a:pt x="293774" y="204015"/>
                      <a:pt x="280393" y="226461"/>
                    </a:cubicBezTo>
                    <a:cubicBezTo>
                      <a:pt x="267012" y="248908"/>
                      <a:pt x="249017" y="266612"/>
                      <a:pt x="226405" y="279574"/>
                    </a:cubicBezTo>
                    <a:cubicBezTo>
                      <a:pt x="203794" y="292536"/>
                      <a:pt x="178483" y="299151"/>
                      <a:pt x="150472" y="299418"/>
                    </a:cubicBezTo>
                    <a:cubicBezTo>
                      <a:pt x="122461" y="299151"/>
                      <a:pt x="97149" y="292536"/>
                      <a:pt x="74538" y="279574"/>
                    </a:cubicBezTo>
                    <a:cubicBezTo>
                      <a:pt x="51927" y="266612"/>
                      <a:pt x="33931" y="248908"/>
                      <a:pt x="20550" y="226461"/>
                    </a:cubicBezTo>
                    <a:cubicBezTo>
                      <a:pt x="7169" y="204015"/>
                      <a:pt x="319" y="178431"/>
                      <a:pt x="0" y="149710"/>
                    </a:cubicBezTo>
                    <a:cubicBezTo>
                      <a:pt x="333" y="121949"/>
                      <a:pt x="7240" y="96816"/>
                      <a:pt x="20719" y="74313"/>
                    </a:cubicBezTo>
                    <a:cubicBezTo>
                      <a:pt x="34199" y="51810"/>
                      <a:pt x="52252" y="33879"/>
                      <a:pt x="74877" y="20522"/>
                    </a:cubicBezTo>
                    <a:cubicBezTo>
                      <a:pt x="97502" y="7165"/>
                      <a:pt x="122701" y="324"/>
                      <a:pt x="150472" y="0"/>
                    </a:cubicBezTo>
                    <a:close/>
                    <a:moveTo>
                      <a:pt x="150472" y="33480"/>
                    </a:moveTo>
                    <a:cubicBezTo>
                      <a:pt x="127821" y="33744"/>
                      <a:pt x="107915" y="39103"/>
                      <a:pt x="90755" y="49556"/>
                    </a:cubicBezTo>
                    <a:cubicBezTo>
                      <a:pt x="73595" y="60010"/>
                      <a:pt x="60182" y="73979"/>
                      <a:pt x="50516" y="91461"/>
                    </a:cubicBezTo>
                    <a:cubicBezTo>
                      <a:pt x="40850" y="108944"/>
                      <a:pt x="35933" y="128360"/>
                      <a:pt x="35767" y="149710"/>
                    </a:cubicBezTo>
                    <a:cubicBezTo>
                      <a:pt x="36032" y="171779"/>
                      <a:pt x="41344" y="191534"/>
                      <a:pt x="51702" y="208974"/>
                    </a:cubicBezTo>
                    <a:cubicBezTo>
                      <a:pt x="62059" y="226414"/>
                      <a:pt x="75867" y="240213"/>
                      <a:pt x="93126" y="250370"/>
                    </a:cubicBezTo>
                    <a:cubicBezTo>
                      <a:pt x="110385" y="260528"/>
                      <a:pt x="129500" y="265717"/>
                      <a:pt x="150472" y="265938"/>
                    </a:cubicBezTo>
                    <a:cubicBezTo>
                      <a:pt x="171443" y="265717"/>
                      <a:pt x="190558" y="260528"/>
                      <a:pt x="207817" y="250370"/>
                    </a:cubicBezTo>
                    <a:cubicBezTo>
                      <a:pt x="225076" y="240213"/>
                      <a:pt x="238884" y="226414"/>
                      <a:pt x="249241" y="208974"/>
                    </a:cubicBezTo>
                    <a:cubicBezTo>
                      <a:pt x="259599" y="191534"/>
                      <a:pt x="264910" y="171779"/>
                      <a:pt x="265176" y="149710"/>
                    </a:cubicBezTo>
                    <a:cubicBezTo>
                      <a:pt x="265009" y="128360"/>
                      <a:pt x="260093" y="108944"/>
                      <a:pt x="250427" y="91461"/>
                    </a:cubicBezTo>
                    <a:cubicBezTo>
                      <a:pt x="240762" y="73979"/>
                      <a:pt x="227349" y="60010"/>
                      <a:pt x="210189" y="49556"/>
                    </a:cubicBezTo>
                    <a:cubicBezTo>
                      <a:pt x="193029" y="39103"/>
                      <a:pt x="173123" y="33744"/>
                      <a:pt x="150472" y="334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55" name="手繪多邊形 54"/>
              <p:cNvSpPr>
                <a:spLocks noChangeArrowheads="1"/>
              </p:cNvSpPr>
              <p:nvPr/>
            </p:nvSpPr>
            <p:spPr bwMode="auto">
              <a:xfrm>
                <a:off x="2571910" y="4166118"/>
                <a:ext cx="199664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172164" h="287226">
                    <a:moveTo>
                      <a:pt x="0" y="0"/>
                    </a:moveTo>
                    <a:lnTo>
                      <a:pt x="172164" y="0"/>
                    </a:lnTo>
                    <a:lnTo>
                      <a:pt x="172164" y="32718"/>
                    </a:lnTo>
                    <a:lnTo>
                      <a:pt x="103965" y="32718"/>
                    </a:lnTo>
                    <a:lnTo>
                      <a:pt x="103965" y="287226"/>
                    </a:lnTo>
                    <a:lnTo>
                      <a:pt x="68199" y="287226"/>
                    </a:lnTo>
                    <a:lnTo>
                      <a:pt x="68199" y="32718"/>
                    </a:lnTo>
                    <a:lnTo>
                      <a:pt x="0" y="327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56" name="手繪多邊形 55"/>
              <p:cNvSpPr>
                <a:spLocks noChangeArrowheads="1"/>
              </p:cNvSpPr>
              <p:nvPr/>
            </p:nvSpPr>
            <p:spPr bwMode="auto">
              <a:xfrm>
                <a:off x="2798139" y="4166118"/>
                <a:ext cx="241639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208359" h="287226">
                    <a:moveTo>
                      <a:pt x="0" y="0"/>
                    </a:moveTo>
                    <a:lnTo>
                      <a:pt x="35766" y="0"/>
                    </a:lnTo>
                    <a:lnTo>
                      <a:pt x="35766" y="115824"/>
                    </a:lnTo>
                    <a:lnTo>
                      <a:pt x="172593" y="115824"/>
                    </a:lnTo>
                    <a:lnTo>
                      <a:pt x="172593" y="0"/>
                    </a:lnTo>
                    <a:lnTo>
                      <a:pt x="208359" y="0"/>
                    </a:lnTo>
                    <a:lnTo>
                      <a:pt x="208359" y="287226"/>
                    </a:lnTo>
                    <a:lnTo>
                      <a:pt x="172593" y="287226"/>
                    </a:lnTo>
                    <a:lnTo>
                      <a:pt x="172593" y="149304"/>
                    </a:lnTo>
                    <a:lnTo>
                      <a:pt x="35766" y="149304"/>
                    </a:lnTo>
                    <a:lnTo>
                      <a:pt x="35766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57" name="手繪多邊形 56"/>
              <p:cNvSpPr>
                <a:spLocks noChangeArrowheads="1"/>
              </p:cNvSpPr>
              <p:nvPr/>
            </p:nvSpPr>
            <p:spPr bwMode="auto">
              <a:xfrm>
                <a:off x="3099926" y="4166118"/>
                <a:ext cx="178895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154257" h="287226">
                    <a:moveTo>
                      <a:pt x="0" y="0"/>
                    </a:moveTo>
                    <a:lnTo>
                      <a:pt x="154257" y="0"/>
                    </a:lnTo>
                    <a:lnTo>
                      <a:pt x="154257" y="32718"/>
                    </a:lnTo>
                    <a:lnTo>
                      <a:pt x="35766" y="32718"/>
                    </a:lnTo>
                    <a:lnTo>
                      <a:pt x="35766" y="113157"/>
                    </a:lnTo>
                    <a:lnTo>
                      <a:pt x="150828" y="113157"/>
                    </a:lnTo>
                    <a:lnTo>
                      <a:pt x="150828" y="145875"/>
                    </a:lnTo>
                    <a:lnTo>
                      <a:pt x="35766" y="145875"/>
                    </a:lnTo>
                    <a:lnTo>
                      <a:pt x="35766" y="254508"/>
                    </a:lnTo>
                    <a:lnTo>
                      <a:pt x="154257" y="254508"/>
                    </a:lnTo>
                    <a:lnTo>
                      <a:pt x="154257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58" name="手繪多邊形 57"/>
              <p:cNvSpPr>
                <a:spLocks noChangeArrowheads="1"/>
              </p:cNvSpPr>
              <p:nvPr/>
            </p:nvSpPr>
            <p:spPr bwMode="auto">
              <a:xfrm>
                <a:off x="3460923" y="4166118"/>
                <a:ext cx="241639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208359" h="287226">
                    <a:moveTo>
                      <a:pt x="0" y="0"/>
                    </a:moveTo>
                    <a:lnTo>
                      <a:pt x="35766" y="0"/>
                    </a:lnTo>
                    <a:lnTo>
                      <a:pt x="35766" y="115824"/>
                    </a:lnTo>
                    <a:lnTo>
                      <a:pt x="172593" y="115824"/>
                    </a:lnTo>
                    <a:lnTo>
                      <a:pt x="172593" y="0"/>
                    </a:lnTo>
                    <a:lnTo>
                      <a:pt x="208359" y="0"/>
                    </a:lnTo>
                    <a:lnTo>
                      <a:pt x="208359" y="287226"/>
                    </a:lnTo>
                    <a:lnTo>
                      <a:pt x="172593" y="287226"/>
                    </a:lnTo>
                    <a:lnTo>
                      <a:pt x="172593" y="149304"/>
                    </a:lnTo>
                    <a:lnTo>
                      <a:pt x="35766" y="149304"/>
                    </a:lnTo>
                    <a:lnTo>
                      <a:pt x="35766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59" name="手繪多邊形 58"/>
              <p:cNvSpPr>
                <a:spLocks noChangeArrowheads="1"/>
              </p:cNvSpPr>
              <p:nvPr/>
            </p:nvSpPr>
            <p:spPr bwMode="auto">
              <a:xfrm>
                <a:off x="4955719" y="4166118"/>
                <a:ext cx="239871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206835" h="287226">
                    <a:moveTo>
                      <a:pt x="0" y="0"/>
                    </a:moveTo>
                    <a:lnTo>
                      <a:pt x="35766" y="0"/>
                    </a:lnTo>
                    <a:lnTo>
                      <a:pt x="35766" y="124567"/>
                    </a:lnTo>
                    <a:lnTo>
                      <a:pt x="157686" y="0"/>
                    </a:lnTo>
                    <a:lnTo>
                      <a:pt x="204549" y="0"/>
                    </a:lnTo>
                    <a:lnTo>
                      <a:pt x="75390" y="129138"/>
                    </a:lnTo>
                    <a:lnTo>
                      <a:pt x="206835" y="287226"/>
                    </a:lnTo>
                    <a:lnTo>
                      <a:pt x="158448" y="287226"/>
                    </a:lnTo>
                    <a:lnTo>
                      <a:pt x="50244" y="153518"/>
                    </a:lnTo>
                    <a:lnTo>
                      <a:pt x="35766" y="167232"/>
                    </a:lnTo>
                    <a:lnTo>
                      <a:pt x="35766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60" name="手繪多邊形 59"/>
              <p:cNvSpPr>
                <a:spLocks noChangeArrowheads="1"/>
              </p:cNvSpPr>
              <p:nvPr/>
            </p:nvSpPr>
            <p:spPr bwMode="auto">
              <a:xfrm>
                <a:off x="6408096" y="4166118"/>
                <a:ext cx="243850" cy="340173"/>
              </a:xfrm>
              <a:custGeom>
                <a:avLst/>
                <a:gdLst/>
                <a:ahLst/>
                <a:cxnLst/>
                <a:rect l="l" t="t" r="r" b="b"/>
                <a:pathLst>
                  <a:path w="210264" h="293322">
                    <a:moveTo>
                      <a:pt x="0" y="0"/>
                    </a:moveTo>
                    <a:lnTo>
                      <a:pt x="35766" y="0"/>
                    </a:lnTo>
                    <a:lnTo>
                      <a:pt x="35766" y="169545"/>
                    </a:lnTo>
                    <a:cubicBezTo>
                      <a:pt x="35599" y="185413"/>
                      <a:pt x="37500" y="200159"/>
                      <a:pt x="41469" y="213783"/>
                    </a:cubicBezTo>
                    <a:cubicBezTo>
                      <a:pt x="45438" y="227408"/>
                      <a:pt x="52477" y="238428"/>
                      <a:pt x="62587" y="246846"/>
                    </a:cubicBezTo>
                    <a:cubicBezTo>
                      <a:pt x="72696" y="255263"/>
                      <a:pt x="86878" y="259595"/>
                      <a:pt x="105132" y="259842"/>
                    </a:cubicBezTo>
                    <a:cubicBezTo>
                      <a:pt x="123387" y="259595"/>
                      <a:pt x="137569" y="255263"/>
                      <a:pt x="147678" y="246846"/>
                    </a:cubicBezTo>
                    <a:cubicBezTo>
                      <a:pt x="157788" y="238428"/>
                      <a:pt x="164826" y="227408"/>
                      <a:pt x="168795" y="213783"/>
                    </a:cubicBezTo>
                    <a:cubicBezTo>
                      <a:pt x="172764" y="200159"/>
                      <a:pt x="174665" y="185413"/>
                      <a:pt x="174498" y="169545"/>
                    </a:cubicBezTo>
                    <a:lnTo>
                      <a:pt x="174498" y="0"/>
                    </a:lnTo>
                    <a:lnTo>
                      <a:pt x="210264" y="0"/>
                    </a:lnTo>
                    <a:lnTo>
                      <a:pt x="210264" y="181737"/>
                    </a:lnTo>
                    <a:cubicBezTo>
                      <a:pt x="210187" y="203025"/>
                      <a:pt x="205986" y="222038"/>
                      <a:pt x="197660" y="238776"/>
                    </a:cubicBezTo>
                    <a:cubicBezTo>
                      <a:pt x="189334" y="255513"/>
                      <a:pt x="177346" y="268737"/>
                      <a:pt x="161694" y="278448"/>
                    </a:cubicBezTo>
                    <a:cubicBezTo>
                      <a:pt x="146042" y="288158"/>
                      <a:pt x="127188" y="293116"/>
                      <a:pt x="105132" y="293322"/>
                    </a:cubicBezTo>
                    <a:cubicBezTo>
                      <a:pt x="83077" y="293116"/>
                      <a:pt x="64223" y="288158"/>
                      <a:pt x="48571" y="278448"/>
                    </a:cubicBezTo>
                    <a:cubicBezTo>
                      <a:pt x="32919" y="268737"/>
                      <a:pt x="20930" y="255513"/>
                      <a:pt x="12604" y="238776"/>
                    </a:cubicBezTo>
                    <a:cubicBezTo>
                      <a:pt x="4278" y="222038"/>
                      <a:pt x="77" y="203025"/>
                      <a:pt x="0" y="18173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61" name="手繪多邊形 60"/>
              <p:cNvSpPr>
                <a:spLocks noChangeArrowheads="1"/>
              </p:cNvSpPr>
              <p:nvPr/>
            </p:nvSpPr>
            <p:spPr bwMode="auto">
              <a:xfrm>
                <a:off x="7053205" y="4166118"/>
                <a:ext cx="41478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35766" h="287226">
                    <a:moveTo>
                      <a:pt x="0" y="0"/>
                    </a:moveTo>
                    <a:lnTo>
                      <a:pt x="35766" y="0"/>
                    </a:lnTo>
                    <a:lnTo>
                      <a:pt x="35766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62" name="手繪多邊形 61"/>
              <p:cNvSpPr>
                <a:spLocks noChangeArrowheads="1"/>
              </p:cNvSpPr>
              <p:nvPr/>
            </p:nvSpPr>
            <p:spPr bwMode="auto">
              <a:xfrm>
                <a:off x="7119043" y="4166118"/>
                <a:ext cx="289359" cy="350833"/>
              </a:xfrm>
              <a:custGeom>
                <a:avLst/>
                <a:gdLst/>
                <a:ahLst/>
                <a:cxnLst/>
                <a:rect l="l" t="t" r="r" b="b"/>
                <a:pathLst>
                  <a:path w="249507" h="302514">
                    <a:moveTo>
                      <a:pt x="0" y="0"/>
                    </a:moveTo>
                    <a:lnTo>
                      <a:pt x="39235" y="0"/>
                    </a:lnTo>
                    <a:lnTo>
                      <a:pt x="124943" y="212598"/>
                    </a:lnTo>
                    <a:lnTo>
                      <a:pt x="210270" y="0"/>
                    </a:lnTo>
                    <a:lnTo>
                      <a:pt x="249507" y="0"/>
                    </a:lnTo>
                    <a:lnTo>
                      <a:pt x="124943" y="3025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63" name="手繪多邊形 62"/>
              <p:cNvSpPr>
                <a:spLocks noChangeArrowheads="1"/>
              </p:cNvSpPr>
              <p:nvPr/>
            </p:nvSpPr>
            <p:spPr bwMode="auto">
              <a:xfrm>
                <a:off x="7441155" y="4166118"/>
                <a:ext cx="178897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154258" h="287226">
                    <a:moveTo>
                      <a:pt x="0" y="0"/>
                    </a:moveTo>
                    <a:lnTo>
                      <a:pt x="154258" y="0"/>
                    </a:lnTo>
                    <a:lnTo>
                      <a:pt x="154258" y="32718"/>
                    </a:lnTo>
                    <a:lnTo>
                      <a:pt x="35767" y="32718"/>
                    </a:lnTo>
                    <a:lnTo>
                      <a:pt x="35767" y="113157"/>
                    </a:lnTo>
                    <a:lnTo>
                      <a:pt x="150828" y="113157"/>
                    </a:lnTo>
                    <a:lnTo>
                      <a:pt x="150828" y="145875"/>
                    </a:lnTo>
                    <a:lnTo>
                      <a:pt x="35767" y="145875"/>
                    </a:lnTo>
                    <a:lnTo>
                      <a:pt x="35767" y="254508"/>
                    </a:lnTo>
                    <a:lnTo>
                      <a:pt x="154258" y="254508"/>
                    </a:lnTo>
                    <a:lnTo>
                      <a:pt x="154258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64" name="手繪多邊形 63"/>
              <p:cNvSpPr>
                <a:spLocks noChangeArrowheads="1"/>
              </p:cNvSpPr>
              <p:nvPr/>
            </p:nvSpPr>
            <p:spPr bwMode="auto">
              <a:xfrm>
                <a:off x="7673129" y="4166052"/>
                <a:ext cx="207176" cy="333170"/>
              </a:xfrm>
              <a:custGeom>
                <a:avLst/>
                <a:gdLst/>
                <a:ahLst/>
                <a:cxnLst/>
                <a:rect l="l" t="t" r="r" b="b"/>
                <a:pathLst>
                  <a:path w="178642" h="287283">
                    <a:moveTo>
                      <a:pt x="0" y="57"/>
                    </a:moveTo>
                    <a:lnTo>
                      <a:pt x="43391" y="57"/>
                    </a:lnTo>
                    <a:cubicBezTo>
                      <a:pt x="56296" y="-197"/>
                      <a:pt x="69273" y="406"/>
                      <a:pt x="82322" y="1864"/>
                    </a:cubicBezTo>
                    <a:cubicBezTo>
                      <a:pt x="95370" y="3322"/>
                      <a:pt x="107680" y="7159"/>
                      <a:pt x="119251" y="13372"/>
                    </a:cubicBezTo>
                    <a:cubicBezTo>
                      <a:pt x="131311" y="20672"/>
                      <a:pt x="140587" y="30431"/>
                      <a:pt x="147079" y="42646"/>
                    </a:cubicBezTo>
                    <a:cubicBezTo>
                      <a:pt x="153571" y="54862"/>
                      <a:pt x="156853" y="67963"/>
                      <a:pt x="156925" y="81947"/>
                    </a:cubicBezTo>
                    <a:cubicBezTo>
                      <a:pt x="156648" y="102998"/>
                      <a:pt x="150352" y="120921"/>
                      <a:pt x="138036" y="135717"/>
                    </a:cubicBezTo>
                    <a:cubicBezTo>
                      <a:pt x="125719" y="150514"/>
                      <a:pt x="109038" y="159381"/>
                      <a:pt x="87992" y="162321"/>
                    </a:cubicBezTo>
                    <a:lnTo>
                      <a:pt x="178642" y="287283"/>
                    </a:lnTo>
                    <a:lnTo>
                      <a:pt x="135238" y="287283"/>
                    </a:lnTo>
                    <a:lnTo>
                      <a:pt x="50634" y="165744"/>
                    </a:lnTo>
                    <a:lnTo>
                      <a:pt x="35767" y="165744"/>
                    </a:lnTo>
                    <a:lnTo>
                      <a:pt x="35767" y="287283"/>
                    </a:lnTo>
                    <a:lnTo>
                      <a:pt x="0" y="287283"/>
                    </a:lnTo>
                    <a:lnTo>
                      <a:pt x="0" y="57"/>
                    </a:lnTo>
                    <a:close/>
                    <a:moveTo>
                      <a:pt x="35767" y="32013"/>
                    </a:moveTo>
                    <a:lnTo>
                      <a:pt x="35767" y="136074"/>
                    </a:lnTo>
                    <a:lnTo>
                      <a:pt x="47203" y="136074"/>
                    </a:lnTo>
                    <a:cubicBezTo>
                      <a:pt x="59665" y="136272"/>
                      <a:pt x="71675" y="135114"/>
                      <a:pt x="83234" y="132601"/>
                    </a:cubicBezTo>
                    <a:cubicBezTo>
                      <a:pt x="94792" y="130088"/>
                      <a:pt x="104318" y="125034"/>
                      <a:pt x="111810" y="117439"/>
                    </a:cubicBezTo>
                    <a:cubicBezTo>
                      <a:pt x="119302" y="109844"/>
                      <a:pt x="123181" y="98521"/>
                      <a:pt x="123444" y="83472"/>
                    </a:cubicBezTo>
                    <a:cubicBezTo>
                      <a:pt x="123136" y="68677"/>
                      <a:pt x="119008" y="57566"/>
                      <a:pt x="111062" y="50140"/>
                    </a:cubicBezTo>
                    <a:cubicBezTo>
                      <a:pt x="103116" y="42714"/>
                      <a:pt x="93199" y="37787"/>
                      <a:pt x="81314" y="35359"/>
                    </a:cubicBezTo>
                    <a:cubicBezTo>
                      <a:pt x="69428" y="32931"/>
                      <a:pt x="57422" y="31816"/>
                      <a:pt x="45297" y="32013"/>
                    </a:cubicBezTo>
                    <a:lnTo>
                      <a:pt x="35767" y="320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65" name="手繪多邊形 64"/>
              <p:cNvSpPr>
                <a:spLocks noChangeArrowheads="1"/>
              </p:cNvSpPr>
              <p:nvPr/>
            </p:nvSpPr>
            <p:spPr bwMode="auto">
              <a:xfrm>
                <a:off x="8146799" y="4166118"/>
                <a:ext cx="41478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35766" h="287226">
                    <a:moveTo>
                      <a:pt x="0" y="0"/>
                    </a:moveTo>
                    <a:lnTo>
                      <a:pt x="35766" y="0"/>
                    </a:lnTo>
                    <a:lnTo>
                      <a:pt x="35766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66" name="手繪多邊形 65"/>
              <p:cNvSpPr>
                <a:spLocks noChangeArrowheads="1"/>
              </p:cNvSpPr>
              <p:nvPr/>
            </p:nvSpPr>
            <p:spPr bwMode="auto">
              <a:xfrm>
                <a:off x="8216610" y="4166118"/>
                <a:ext cx="454174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391621" h="287226">
                    <a:moveTo>
                      <a:pt x="0" y="0"/>
                    </a:moveTo>
                    <a:lnTo>
                      <a:pt x="168402" y="0"/>
                    </a:lnTo>
                    <a:lnTo>
                      <a:pt x="172164" y="0"/>
                    </a:lnTo>
                    <a:lnTo>
                      <a:pt x="209550" y="0"/>
                    </a:lnTo>
                    <a:lnTo>
                      <a:pt x="280011" y="122662"/>
                    </a:lnTo>
                    <a:lnTo>
                      <a:pt x="350472" y="0"/>
                    </a:lnTo>
                    <a:lnTo>
                      <a:pt x="391621" y="0"/>
                    </a:lnTo>
                    <a:lnTo>
                      <a:pt x="297894" y="162279"/>
                    </a:lnTo>
                    <a:lnTo>
                      <a:pt x="297894" y="287226"/>
                    </a:lnTo>
                    <a:lnTo>
                      <a:pt x="262128" y="287226"/>
                    </a:lnTo>
                    <a:lnTo>
                      <a:pt x="262128" y="162279"/>
                    </a:lnTo>
                    <a:lnTo>
                      <a:pt x="172164" y="6514"/>
                    </a:lnTo>
                    <a:lnTo>
                      <a:pt x="172164" y="32718"/>
                    </a:lnTo>
                    <a:lnTo>
                      <a:pt x="103965" y="32718"/>
                    </a:lnTo>
                    <a:lnTo>
                      <a:pt x="103965" y="287226"/>
                    </a:lnTo>
                    <a:lnTo>
                      <a:pt x="68199" y="287226"/>
                    </a:lnTo>
                    <a:lnTo>
                      <a:pt x="68199" y="32718"/>
                    </a:lnTo>
                    <a:lnTo>
                      <a:pt x="0" y="327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  <p:sp>
            <p:nvSpPr>
              <p:cNvPr id="67" name="手繪多邊形 66"/>
              <p:cNvSpPr>
                <a:spLocks noChangeArrowheads="1"/>
              </p:cNvSpPr>
              <p:nvPr/>
            </p:nvSpPr>
            <p:spPr bwMode="auto">
              <a:xfrm>
                <a:off x="9208134" y="4166118"/>
                <a:ext cx="161222" cy="333102"/>
              </a:xfrm>
              <a:custGeom>
                <a:avLst/>
                <a:gdLst/>
                <a:ahLst/>
                <a:cxnLst/>
                <a:rect l="l" t="t" r="r" b="b"/>
                <a:pathLst>
                  <a:path w="139017" h="287226">
                    <a:moveTo>
                      <a:pt x="0" y="0"/>
                    </a:moveTo>
                    <a:lnTo>
                      <a:pt x="139017" y="0"/>
                    </a:lnTo>
                    <a:lnTo>
                      <a:pt x="139017" y="32718"/>
                    </a:lnTo>
                    <a:lnTo>
                      <a:pt x="35766" y="32718"/>
                    </a:lnTo>
                    <a:lnTo>
                      <a:pt x="35766" y="113538"/>
                    </a:lnTo>
                    <a:lnTo>
                      <a:pt x="135589" y="113538"/>
                    </a:lnTo>
                    <a:lnTo>
                      <a:pt x="135589" y="146256"/>
                    </a:lnTo>
                    <a:lnTo>
                      <a:pt x="35766" y="146256"/>
                    </a:lnTo>
                    <a:lnTo>
                      <a:pt x="35766" y="287226"/>
                    </a:lnTo>
                    <a:lnTo>
                      <a:pt x="0" y="2872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HK" altLang="zh-HK" sz="1800" u="none" strike="noStrike" cap="none" spc="10" normalizeH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42481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119" y="801165"/>
            <a:ext cx="4781312" cy="29085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119" y="4005810"/>
            <a:ext cx="4781312" cy="9547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1119" y="13947189"/>
            <a:ext cx="1247299" cy="8011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D92EC-BA62-4F48-9592-B972610456F6}" type="datetimeFigureOut">
              <a:rPr lang="zh-HK" altLang="en-US" smtClean="0"/>
              <a:t>26/09/22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36301" y="13947189"/>
            <a:ext cx="1870948" cy="8011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15132" y="13947189"/>
            <a:ext cx="1247299" cy="8011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C0BD5-30EC-4896-9741-DD3581BCC07F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481702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554401" rtl="0" eaLnBrk="1" latinLnBrk="0" hangingPunct="1">
        <a:lnSpc>
          <a:spcPct val="90000"/>
        </a:lnSpc>
        <a:spcBef>
          <a:spcPct val="0"/>
        </a:spcBef>
        <a:buNone/>
        <a:defRPr sz="26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8600" indent="-138600" algn="l" defTabSz="554401" rtl="0" eaLnBrk="1" latinLnBrk="0" hangingPunct="1">
        <a:lnSpc>
          <a:spcPct val="90000"/>
        </a:lnSpc>
        <a:spcBef>
          <a:spcPts val="606"/>
        </a:spcBef>
        <a:buFont typeface="Arial" panose="020B0604020202020204" pitchFamily="34" charset="0"/>
        <a:buChar char="•"/>
        <a:defRPr sz="1698" kern="1200">
          <a:solidFill>
            <a:schemeClr val="tx1"/>
          </a:solidFill>
          <a:latin typeface="+mn-lt"/>
          <a:ea typeface="+mn-ea"/>
          <a:cs typeface="+mn-cs"/>
        </a:defRPr>
      </a:lvl1pPr>
      <a:lvl2pPr marL="415801" indent="-138600" algn="l" defTabSz="554401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455" kern="1200">
          <a:solidFill>
            <a:schemeClr val="tx1"/>
          </a:solidFill>
          <a:latin typeface="+mn-lt"/>
          <a:ea typeface="+mn-ea"/>
          <a:cs typeface="+mn-cs"/>
        </a:defRPr>
      </a:lvl2pPr>
      <a:lvl3pPr marL="693001" indent="-138600" algn="l" defTabSz="554401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213" kern="1200">
          <a:solidFill>
            <a:schemeClr val="tx1"/>
          </a:solidFill>
          <a:latin typeface="+mn-lt"/>
          <a:ea typeface="+mn-ea"/>
          <a:cs typeface="+mn-cs"/>
        </a:defRPr>
      </a:lvl3pPr>
      <a:lvl4pPr marL="970201" indent="-138600" algn="l" defTabSz="554401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4pPr>
      <a:lvl5pPr marL="1247402" indent="-138600" algn="l" defTabSz="554401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5pPr>
      <a:lvl6pPr marL="1524602" indent="-138600" algn="l" defTabSz="554401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6pPr>
      <a:lvl7pPr marL="1801802" indent="-138600" algn="l" defTabSz="554401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7pPr>
      <a:lvl8pPr marL="2079003" indent="-138600" algn="l" defTabSz="554401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8pPr>
      <a:lvl9pPr marL="2356203" indent="-138600" algn="l" defTabSz="554401" rtl="0" eaLnBrk="1" latinLnBrk="0" hangingPunct="1">
        <a:lnSpc>
          <a:spcPct val="90000"/>
        </a:lnSpc>
        <a:spcBef>
          <a:spcPts val="303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54401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1pPr>
      <a:lvl2pPr marL="277200" algn="l" defTabSz="554401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2pPr>
      <a:lvl3pPr marL="554401" algn="l" defTabSz="554401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3pPr>
      <a:lvl4pPr marL="831601" algn="l" defTabSz="554401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4pPr>
      <a:lvl5pPr marL="1108801" algn="l" defTabSz="554401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5pPr>
      <a:lvl6pPr marL="1386002" algn="l" defTabSz="554401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6pPr>
      <a:lvl7pPr marL="1663202" algn="l" defTabSz="554401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7pPr>
      <a:lvl8pPr marL="1940403" algn="l" defTabSz="554401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8pPr>
      <a:lvl9pPr marL="2217603" algn="l" defTabSz="554401" rtl="0" eaLnBrk="1" latinLnBrk="0" hangingPunct="1">
        <a:defRPr sz="109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/>
          <p:cNvSpPr txBox="1"/>
          <p:nvPr/>
        </p:nvSpPr>
        <p:spPr>
          <a:xfrm>
            <a:off x="0" y="2470489"/>
            <a:ext cx="5543550" cy="2660659"/>
          </a:xfrm>
          <a:prstGeom prst="rect">
            <a:avLst/>
          </a:prstGeom>
        </p:spPr>
        <p:txBody>
          <a:bodyPr vert="horz" wrap="square" lIns="0" tIns="13393" rIns="0" bIns="0" rtlCol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3800" b="1" spc="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Trustworthy Artificial Intelligence for Medical Imaging and Analysis</a:t>
            </a:r>
            <a:endParaRPr lang="zh-HK" altLang="en-US" sz="3800" b="1" spc="5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bject 2"/>
          <p:cNvSpPr txBox="1"/>
          <p:nvPr/>
        </p:nvSpPr>
        <p:spPr>
          <a:xfrm>
            <a:off x="0" y="5446668"/>
            <a:ext cx="5543549" cy="975326"/>
          </a:xfrm>
          <a:prstGeom prst="rect">
            <a:avLst/>
          </a:prstGeom>
        </p:spPr>
        <p:txBody>
          <a:bodyPr vert="horz" wrap="square" lIns="0" tIns="13393" rIns="0" bIns="0" rtlCol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altLang="zh-HK" sz="23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 ipsum dolor sit </a:t>
            </a:r>
            <a:r>
              <a:rPr lang="en-US" altLang="zh-HK" sz="2300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n-US" altLang="zh-HK" sz="23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br>
              <a:rPr lang="en-US" altLang="zh-HK" sz="23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HK" sz="2300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n-US" altLang="zh-HK" sz="23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HK" sz="2300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n-US" altLang="zh-HK" sz="23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HK" sz="2300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n-US" altLang="zh-HK" sz="23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br>
              <a:rPr lang="en-US" altLang="zh-HK" sz="23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HK" sz="2300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labore</a:t>
            </a:r>
            <a:r>
              <a:rPr lang="en-US" altLang="zh-HK" sz="23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altLang="zh-HK" sz="2300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dolore</a:t>
            </a:r>
            <a:r>
              <a:rPr lang="en-US" altLang="zh-HK" sz="23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magna </a:t>
            </a:r>
            <a:r>
              <a:rPr lang="en-US" altLang="zh-HK" sz="2300" dirty="0" err="1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n-US" altLang="zh-HK" sz="2300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zh-HK" altLang="en-US" sz="2300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428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</TotalTime>
  <Words>26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Wai Man CHOI</dc:creator>
  <cp:lastModifiedBy>ZHUANG Jiaxin</cp:lastModifiedBy>
  <cp:revision>9</cp:revision>
  <dcterms:created xsi:type="dcterms:W3CDTF">2021-04-20T02:03:01Z</dcterms:created>
  <dcterms:modified xsi:type="dcterms:W3CDTF">2022-09-26T01:34:55Z</dcterms:modified>
</cp:coreProperties>
</file>

<file path=docProps/thumbnail.jpeg>
</file>